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7"/>
  </p:notesMasterIdLst>
  <p:sldIdLst>
    <p:sldId id="256" r:id="rId2"/>
    <p:sldId id="257" r:id="rId3"/>
    <p:sldId id="258" r:id="rId4"/>
    <p:sldId id="259" r:id="rId5"/>
    <p:sldId id="260" r:id="rId6"/>
    <p:sldId id="263" r:id="rId7"/>
    <p:sldId id="264" r:id="rId8"/>
    <p:sldId id="261" r:id="rId9"/>
    <p:sldId id="262" r:id="rId10"/>
    <p:sldId id="265" r:id="rId11"/>
    <p:sldId id="266" r:id="rId12"/>
    <p:sldId id="267" r:id="rId13"/>
    <p:sldId id="268" r:id="rId14"/>
    <p:sldId id="270" r:id="rId15"/>
    <p:sldId id="275" r:id="rId16"/>
    <p:sldId id="272" r:id="rId17"/>
    <p:sldId id="283" r:id="rId18"/>
    <p:sldId id="284" r:id="rId19"/>
    <p:sldId id="276" r:id="rId20"/>
    <p:sldId id="277" r:id="rId21"/>
    <p:sldId id="278" r:id="rId22"/>
    <p:sldId id="280" r:id="rId23"/>
    <p:sldId id="281" r:id="rId24"/>
    <p:sldId id="273" r:id="rId25"/>
    <p:sldId id="285" r:id="rId26"/>
    <p:sldId id="287" r:id="rId27"/>
    <p:sldId id="288" r:id="rId28"/>
    <p:sldId id="289" r:id="rId29"/>
    <p:sldId id="291" r:id="rId30"/>
    <p:sldId id="292" r:id="rId31"/>
    <p:sldId id="293" r:id="rId32"/>
    <p:sldId id="294" r:id="rId33"/>
    <p:sldId id="295" r:id="rId34"/>
    <p:sldId id="297" r:id="rId35"/>
    <p:sldId id="296" r:id="rId36"/>
  </p:sldIdLst>
  <p:sldSz cx="24384000" cy="13716000"/>
  <p:notesSz cx="6858000" cy="9144000"/>
  <p:embeddedFontLst>
    <p:embeddedFont>
      <p:font typeface="Consolas" panose="020B0609020204030204" pitchFamily="49" charset="0"/>
      <p:regular r:id="rId38"/>
      <p:bold r:id="rId39"/>
      <p:italic r:id="rId40"/>
      <p:boldItalic r:id="rId41"/>
    </p:embeddedFont>
    <p:embeddedFont>
      <p:font typeface="OCRB" panose="020B0609020202020204" pitchFamily="49" charset="77"/>
      <p:regular r:id="rId42"/>
    </p:embeddedFont>
    <p:embeddedFont>
      <p:font typeface="Open Sans" panose="020B0606030504020204" pitchFamily="34" charset="0"/>
      <p:regular r:id="rId43"/>
      <p:bold r:id="rId44"/>
      <p:italic r:id="rId45"/>
      <p:boldItalic r:id="rId46"/>
    </p:embeddedFont>
    <p:embeddedFont>
      <p:font typeface="Open Sans ExtraBold" panose="020B0606030504020204" pitchFamily="34" charset="0"/>
      <p:bold r:id="rId47"/>
      <p:italic r:id="rId48"/>
      <p:boldItalic r:id="rId49"/>
    </p:embeddedFont>
    <p:embeddedFont>
      <p:font typeface="Open Sans Light" panose="020B0306030504020204" pitchFamily="34" charset="0"/>
      <p:regular r:id="rId50"/>
      <p:italic r:id="rId51"/>
    </p:embeddedFont>
    <p:embeddedFont>
      <p:font typeface="Open Sans Semibold" panose="020B0606030504020204" pitchFamily="34" charset="0"/>
      <p:regular r:id="rId52"/>
      <p:bold r:id="rId53"/>
      <p:italic r:id="rId54"/>
      <p:boldItalic r:id="rId55"/>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AF36"/>
    <a:srgbClr val="314F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69" autoAdjust="0"/>
    <p:restoredTop sz="96197"/>
  </p:normalViewPr>
  <p:slideViewPr>
    <p:cSldViewPr snapToGrid="0" snapToObjects="1">
      <p:cViewPr varScale="1">
        <p:scale>
          <a:sx n="56" d="100"/>
          <a:sy n="56" d="100"/>
        </p:scale>
        <p:origin x="496" y="192"/>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0" name="Shape 170"/>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171" name="Shape 17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b="0" i="0">
        <a:latin typeface="Open Sans Light" pitchFamily="2" charset="0"/>
        <a:ea typeface="Open Sans Light" pitchFamily="2" charset="0"/>
        <a:cs typeface="Open Sans Light" pitchFamily="2" charset="0"/>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12"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11" Type="http://schemas.openxmlformats.org/officeDocument/2006/relationships/image" Target="../media/image5.png"/><Relationship Id="rId5" Type="http://schemas.openxmlformats.org/officeDocument/2006/relationships/image" Target="../media/image11.svg"/><Relationship Id="rId10" Type="http://schemas.openxmlformats.org/officeDocument/2006/relationships/image" Target="../media/image4.png"/><Relationship Id="rId4" Type="http://schemas.openxmlformats.org/officeDocument/2006/relationships/image" Target="../media/image10.png"/><Relationship Id="rId9" Type="http://schemas.openxmlformats.org/officeDocument/2006/relationships/image" Target="../media/image15.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9.svg"/><Relationship Id="rId7"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21.sv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type 1">
    <p:spTree>
      <p:nvGrpSpPr>
        <p:cNvPr id="1" name=""/>
        <p:cNvGrpSpPr/>
        <p:nvPr/>
      </p:nvGrpSpPr>
      <p:grpSpPr>
        <a:xfrm>
          <a:off x="0" y="0"/>
          <a:ext cx="0" cy="0"/>
          <a:chOff x="0" y="0"/>
          <a:chExt cx="0" cy="0"/>
        </a:xfrm>
      </p:grpSpPr>
      <p:pic>
        <p:nvPicPr>
          <p:cNvPr id="26" name="BG Slide-01.jpg" descr="BG Slide-01.jpg">
            <a:extLst>
              <a:ext uri="{FF2B5EF4-FFF2-40B4-BE49-F238E27FC236}">
                <a16:creationId xmlns:a16="http://schemas.microsoft.com/office/drawing/2014/main" id="{2AB02847-5A77-D04F-9022-6161AA94A369}"/>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20" name="Rounded Rectangle">
            <a:extLst>
              <a:ext uri="{FF2B5EF4-FFF2-40B4-BE49-F238E27FC236}">
                <a16:creationId xmlns:a16="http://schemas.microsoft.com/office/drawing/2014/main" id="{2610CD5C-942F-BF48-875B-42FFCE146C9A}"/>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b="0" i="0"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3" name="Body Level One…">
            <a:extLst>
              <a:ext uri="{FF2B5EF4-FFF2-40B4-BE49-F238E27FC236}">
                <a16:creationId xmlns:a16="http://schemas.microsoft.com/office/drawing/2014/main" id="{DC9E4D2B-1303-D647-ADF8-BD63A36C3CA0}"/>
              </a:ext>
            </a:extLst>
          </p:cNvPr>
          <p:cNvSpPr txBox="1">
            <a:spLocks noGrp="1"/>
          </p:cNvSpPr>
          <p:nvPr>
            <p:ph type="body" sz="quarter" idx="1" hasCustomPrompt="1"/>
          </p:nvPr>
        </p:nvSpPr>
        <p:spPr>
          <a:xfrm>
            <a:off x="1201342" y="6754848"/>
            <a:ext cx="21971001" cy="1905001"/>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Subtitle</a:t>
            </a:r>
          </a:p>
          <a:p>
            <a:pPr lvl="4"/>
            <a:endParaRPr dirty="0"/>
          </a:p>
        </p:txBody>
      </p:sp>
      <p:sp>
        <p:nvSpPr>
          <p:cNvPr id="24" name="Presentation Title">
            <a:extLst>
              <a:ext uri="{FF2B5EF4-FFF2-40B4-BE49-F238E27FC236}">
                <a16:creationId xmlns:a16="http://schemas.microsoft.com/office/drawing/2014/main" id="{1323A2FB-C06C-AA47-AA40-00FC9E490C61}"/>
              </a:ext>
            </a:extLst>
          </p:cNvPr>
          <p:cNvSpPr txBox="1">
            <a:spLocks noGrp="1"/>
          </p:cNvSpPr>
          <p:nvPr>
            <p:ph type="title" hasCustomPrompt="1"/>
          </p:nvPr>
        </p:nvSpPr>
        <p:spPr>
          <a:xfrm>
            <a:off x="1206496" y="2574991"/>
            <a:ext cx="21971004" cy="3917819"/>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Presentation</a:t>
            </a:r>
            <a:r>
              <a:rPr dirty="0"/>
              <a:t> </a:t>
            </a:r>
            <a:r>
              <a:rPr lang="en-US" dirty="0"/>
              <a:t>Title</a:t>
            </a:r>
            <a:endParaRPr dirty="0"/>
          </a:p>
        </p:txBody>
      </p:sp>
      <p:sp>
        <p:nvSpPr>
          <p:cNvPr id="2" name="Text Placeholder 2">
            <a:extLst>
              <a:ext uri="{FF2B5EF4-FFF2-40B4-BE49-F238E27FC236}">
                <a16:creationId xmlns:a16="http://schemas.microsoft.com/office/drawing/2014/main" id="{D6474C2C-5958-6F6B-1482-E67DED339DDC}"/>
              </a:ext>
            </a:extLst>
          </p:cNvPr>
          <p:cNvSpPr>
            <a:spLocks noGrp="1"/>
          </p:cNvSpPr>
          <p:nvPr>
            <p:ph type="body" sz="quarter" idx="11" hasCustomPrompt="1"/>
          </p:nvPr>
        </p:nvSpPr>
        <p:spPr>
          <a:xfrm>
            <a:off x="10058192" y="11538583"/>
            <a:ext cx="4212692" cy="74588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lang="en-US" dirty="0"/>
              <a:t>Type your name</a:t>
            </a:r>
          </a:p>
        </p:txBody>
      </p:sp>
      <p:sp>
        <p:nvSpPr>
          <p:cNvPr id="4" name="UNIVERSITAS BINA NUSANTARA">
            <a:extLst>
              <a:ext uri="{FF2B5EF4-FFF2-40B4-BE49-F238E27FC236}">
                <a16:creationId xmlns:a16="http://schemas.microsoft.com/office/drawing/2014/main" id="{5DC7F27E-9CB9-099F-4DA7-367C6ADB411B}"/>
              </a:ext>
            </a:extLst>
          </p:cNvPr>
          <p:cNvSpPr txBox="1"/>
          <p:nvPr userDrawn="1"/>
        </p:nvSpPr>
        <p:spPr>
          <a:xfrm>
            <a:off x="10058192" y="11100823"/>
            <a:ext cx="4212692" cy="351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lang="en-US" sz="2800" dirty="0"/>
              <a:t>SUBJECT MATTER EXPERT</a:t>
            </a:r>
            <a:endParaRPr sz="2800" b="1" dirty="0"/>
          </a:p>
        </p:txBody>
      </p:sp>
      <p:pic>
        <p:nvPicPr>
          <p:cNvPr id="5" name="Picture 4">
            <a:extLst>
              <a:ext uri="{FF2B5EF4-FFF2-40B4-BE49-F238E27FC236}">
                <a16:creationId xmlns:a16="http://schemas.microsoft.com/office/drawing/2014/main" id="{7D72B8CD-2B60-168D-460C-3FFD38B69D8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1009027" y="758208"/>
            <a:ext cx="2698754" cy="1143002"/>
          </a:xfrm>
          <a:prstGeom prst="rect">
            <a:avLst/>
          </a:prstGeom>
        </p:spPr>
      </p:pic>
      <p:pic>
        <p:nvPicPr>
          <p:cNvPr id="7" name="Image" descr="Image">
            <a:extLst>
              <a:ext uri="{FF2B5EF4-FFF2-40B4-BE49-F238E27FC236}">
                <a16:creationId xmlns:a16="http://schemas.microsoft.com/office/drawing/2014/main" id="{69A49E29-524D-6392-0485-9DF63C0D6D3D}"/>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4094124863"/>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Section type 7">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3B0134B8-92DD-5A47-83ED-ED2B1DC0A2FA}"/>
              </a:ext>
            </a:extLst>
          </p:cNvPr>
          <p:cNvSpPr/>
          <p:nvPr userDrawn="1"/>
        </p:nvSpPr>
        <p:spPr>
          <a:xfrm>
            <a:off x="-56844" y="-25400"/>
            <a:ext cx="24497688" cy="13766800"/>
          </a:xfrm>
          <a:prstGeom prst="rect">
            <a:avLst/>
          </a:prstGeom>
          <a:gradFill>
            <a:gsLst>
              <a:gs pos="0">
                <a:srgbClr val="797979"/>
              </a:gs>
              <a:gs pos="100000">
                <a:srgbClr val="A9A9A9"/>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3" name="Picture 2">
            <a:extLst>
              <a:ext uri="{FF2B5EF4-FFF2-40B4-BE49-F238E27FC236}">
                <a16:creationId xmlns:a16="http://schemas.microsoft.com/office/drawing/2014/main" id="{7353EC82-39FF-16C4-642C-2070D4989D3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12" y="758208"/>
            <a:ext cx="2698754" cy="1143002"/>
          </a:xfrm>
          <a:prstGeom prst="rect">
            <a:avLst/>
          </a:prstGeom>
        </p:spPr>
      </p:pic>
      <p:pic>
        <p:nvPicPr>
          <p:cNvPr id="4" name="Image" descr="Image">
            <a:extLst>
              <a:ext uri="{FF2B5EF4-FFF2-40B4-BE49-F238E27FC236}">
                <a16:creationId xmlns:a16="http://schemas.microsoft.com/office/drawing/2014/main" id="{479D2E17-CD2E-3750-65DE-315E0C44F517}"/>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3579463584"/>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t type 1">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0CE21BA8-841F-EE46-90AB-358900DBBA45}"/>
              </a:ext>
            </a:extLst>
          </p:cNvPr>
          <p:cNvSpPr/>
          <p:nvPr userDrawn="1"/>
        </p:nvSpPr>
        <p:spPr>
          <a:xfrm>
            <a:off x="0" y="2363008"/>
            <a:ext cx="24384000" cy="11436178"/>
          </a:xfrm>
          <a:prstGeom prst="rect">
            <a:avLst/>
          </a:prstGeom>
          <a:solidFill>
            <a:srgbClr val="EBEBE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1" name="Rounded Rectangle 20">
            <a:extLst>
              <a:ext uri="{FF2B5EF4-FFF2-40B4-BE49-F238E27FC236}">
                <a16:creationId xmlns:a16="http://schemas.microsoft.com/office/drawing/2014/main" id="{86AB40C6-E41E-9F54-5391-1B969D0CD911}"/>
              </a:ext>
            </a:extLst>
          </p:cNvPr>
          <p:cNvSpPr/>
          <p:nvPr userDrawn="1"/>
        </p:nvSpPr>
        <p:spPr>
          <a:xfrm>
            <a:off x="6181816" y="4686855"/>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4" name="Rounded Rectangle 13">
            <a:extLst>
              <a:ext uri="{FF2B5EF4-FFF2-40B4-BE49-F238E27FC236}">
                <a16:creationId xmlns:a16="http://schemas.microsoft.com/office/drawing/2014/main" id="{080221CE-1DAF-B881-9928-5F7152658A68}"/>
              </a:ext>
            </a:extLst>
          </p:cNvPr>
          <p:cNvSpPr/>
          <p:nvPr userDrawn="1"/>
        </p:nvSpPr>
        <p:spPr>
          <a:xfrm>
            <a:off x="2167377" y="4686855"/>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6" name="Text Placeholder 5">
            <a:extLst>
              <a:ext uri="{FF2B5EF4-FFF2-40B4-BE49-F238E27FC236}">
                <a16:creationId xmlns:a16="http://schemas.microsoft.com/office/drawing/2014/main" id="{769ADC5F-7856-93FC-73B6-D0FD6CF171F7}"/>
              </a:ext>
            </a:extLst>
          </p:cNvPr>
          <p:cNvSpPr>
            <a:spLocks noGrp="1"/>
          </p:cNvSpPr>
          <p:nvPr>
            <p:ph type="body" sz="quarter" idx="15"/>
          </p:nvPr>
        </p:nvSpPr>
        <p:spPr>
          <a:xfrm>
            <a:off x="7051814" y="4995800"/>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9" name="Text Placeholder 5">
            <a:extLst>
              <a:ext uri="{FF2B5EF4-FFF2-40B4-BE49-F238E27FC236}">
                <a16:creationId xmlns:a16="http://schemas.microsoft.com/office/drawing/2014/main" id="{00A99FD3-8026-DED8-6415-E6F86A722F09}"/>
              </a:ext>
            </a:extLst>
          </p:cNvPr>
          <p:cNvSpPr>
            <a:spLocks noGrp="1"/>
          </p:cNvSpPr>
          <p:nvPr>
            <p:ph type="body" sz="quarter" idx="18" hasCustomPrompt="1"/>
          </p:nvPr>
        </p:nvSpPr>
        <p:spPr>
          <a:xfrm>
            <a:off x="2754063" y="4995800"/>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5" name="Rounded Rectangle 4">
            <a:extLst>
              <a:ext uri="{FF2B5EF4-FFF2-40B4-BE49-F238E27FC236}">
                <a16:creationId xmlns:a16="http://schemas.microsoft.com/office/drawing/2014/main" id="{E247E1DC-6698-D91F-6E0F-EE6AA5A0EE44}"/>
              </a:ext>
            </a:extLst>
          </p:cNvPr>
          <p:cNvSpPr/>
          <p:nvPr userDrawn="1"/>
        </p:nvSpPr>
        <p:spPr>
          <a:xfrm>
            <a:off x="6181816" y="7440664"/>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6" name="Rounded Rectangle 5">
            <a:extLst>
              <a:ext uri="{FF2B5EF4-FFF2-40B4-BE49-F238E27FC236}">
                <a16:creationId xmlns:a16="http://schemas.microsoft.com/office/drawing/2014/main" id="{E4546BDD-E691-E2BA-47E5-B549A7229C89}"/>
              </a:ext>
            </a:extLst>
          </p:cNvPr>
          <p:cNvSpPr/>
          <p:nvPr userDrawn="1"/>
        </p:nvSpPr>
        <p:spPr>
          <a:xfrm>
            <a:off x="2167377" y="7440664"/>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8" name="Text Placeholder 5">
            <a:extLst>
              <a:ext uri="{FF2B5EF4-FFF2-40B4-BE49-F238E27FC236}">
                <a16:creationId xmlns:a16="http://schemas.microsoft.com/office/drawing/2014/main" id="{260AF2BE-EDAA-B7C2-8580-AB1ACF70EF35}"/>
              </a:ext>
            </a:extLst>
          </p:cNvPr>
          <p:cNvSpPr>
            <a:spLocks noGrp="1"/>
          </p:cNvSpPr>
          <p:nvPr>
            <p:ph type="body" sz="quarter" idx="19"/>
          </p:nvPr>
        </p:nvSpPr>
        <p:spPr>
          <a:xfrm>
            <a:off x="7051814" y="7749609"/>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9" name="Text Placeholder 5">
            <a:extLst>
              <a:ext uri="{FF2B5EF4-FFF2-40B4-BE49-F238E27FC236}">
                <a16:creationId xmlns:a16="http://schemas.microsoft.com/office/drawing/2014/main" id="{0EC36AFE-3A01-B3EC-7E28-B8F97B900365}"/>
              </a:ext>
            </a:extLst>
          </p:cNvPr>
          <p:cNvSpPr>
            <a:spLocks noGrp="1"/>
          </p:cNvSpPr>
          <p:nvPr>
            <p:ph type="body" sz="quarter" idx="20" hasCustomPrompt="1"/>
          </p:nvPr>
        </p:nvSpPr>
        <p:spPr>
          <a:xfrm>
            <a:off x="2754063" y="7749609"/>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11" name="Rounded Rectangle 10">
            <a:extLst>
              <a:ext uri="{FF2B5EF4-FFF2-40B4-BE49-F238E27FC236}">
                <a16:creationId xmlns:a16="http://schemas.microsoft.com/office/drawing/2014/main" id="{CE84B4FD-950C-7E7E-B32E-0106A01D53C4}"/>
              </a:ext>
            </a:extLst>
          </p:cNvPr>
          <p:cNvSpPr/>
          <p:nvPr userDrawn="1"/>
        </p:nvSpPr>
        <p:spPr>
          <a:xfrm>
            <a:off x="6181816" y="10194473"/>
            <a:ext cx="15362340" cy="1800000"/>
          </a:xfrm>
          <a:prstGeom prst="round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2" name="Rounded Rectangle 11">
            <a:extLst>
              <a:ext uri="{FF2B5EF4-FFF2-40B4-BE49-F238E27FC236}">
                <a16:creationId xmlns:a16="http://schemas.microsoft.com/office/drawing/2014/main" id="{3B266147-1D67-88E4-9FE7-F833346E464A}"/>
              </a:ext>
            </a:extLst>
          </p:cNvPr>
          <p:cNvSpPr/>
          <p:nvPr userDrawn="1"/>
        </p:nvSpPr>
        <p:spPr>
          <a:xfrm>
            <a:off x="2167377" y="10194473"/>
            <a:ext cx="4545657" cy="1800000"/>
          </a:xfrm>
          <a:prstGeom prst="round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5" name="Text Placeholder 5">
            <a:extLst>
              <a:ext uri="{FF2B5EF4-FFF2-40B4-BE49-F238E27FC236}">
                <a16:creationId xmlns:a16="http://schemas.microsoft.com/office/drawing/2014/main" id="{6248EF39-489B-0AB6-1C39-97964F6585CC}"/>
              </a:ext>
            </a:extLst>
          </p:cNvPr>
          <p:cNvSpPr>
            <a:spLocks noGrp="1"/>
          </p:cNvSpPr>
          <p:nvPr>
            <p:ph type="body" sz="quarter" idx="21"/>
          </p:nvPr>
        </p:nvSpPr>
        <p:spPr>
          <a:xfrm>
            <a:off x="7051814" y="10503418"/>
            <a:ext cx="13796177" cy="1204225"/>
          </a:xfrm>
        </p:spPr>
        <p:txBody>
          <a:bodyPr>
            <a:noAutofit/>
          </a:bodyPr>
          <a:lstStyle>
            <a:lvl1pPr marL="0" indent="0">
              <a:buNone/>
              <a:defRPr kumimoji="0" lang="en-US" sz="24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16" name="Text Placeholder 5">
            <a:extLst>
              <a:ext uri="{FF2B5EF4-FFF2-40B4-BE49-F238E27FC236}">
                <a16:creationId xmlns:a16="http://schemas.microsoft.com/office/drawing/2014/main" id="{E37917F2-61C0-8B23-0D87-2AA3EEB8377A}"/>
              </a:ext>
            </a:extLst>
          </p:cNvPr>
          <p:cNvSpPr>
            <a:spLocks noGrp="1"/>
          </p:cNvSpPr>
          <p:nvPr>
            <p:ph type="body" sz="quarter" idx="22" hasCustomPrompt="1"/>
          </p:nvPr>
        </p:nvSpPr>
        <p:spPr>
          <a:xfrm>
            <a:off x="2754063" y="10503418"/>
            <a:ext cx="3372284" cy="1204225"/>
          </a:xfrm>
        </p:spPr>
        <p:txBody>
          <a:bodyPr>
            <a:noAutofit/>
          </a:bodyPr>
          <a:lstStyle>
            <a:lvl1pPr marL="0" indent="0">
              <a:buNone/>
              <a:defRPr kumimoji="0" lang="en-US" sz="28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dirty="0"/>
              <a:t>CLICK TO ADD TEXT</a:t>
            </a:r>
          </a:p>
        </p:txBody>
      </p:sp>
      <p:sp>
        <p:nvSpPr>
          <p:cNvPr id="17" name="Title 2">
            <a:extLst>
              <a:ext uri="{FF2B5EF4-FFF2-40B4-BE49-F238E27FC236}">
                <a16:creationId xmlns:a16="http://schemas.microsoft.com/office/drawing/2014/main" id="{3F0C4EB7-81AE-6D10-33F3-83A99AC2F3BA}"/>
              </a:ext>
            </a:extLst>
          </p:cNvPr>
          <p:cNvSpPr>
            <a:spLocks noGrp="1"/>
          </p:cNvSpPr>
          <p:nvPr>
            <p:ph type="title" hasCustomPrompt="1"/>
          </p:nvPr>
        </p:nvSpPr>
        <p:spPr>
          <a:xfrm>
            <a:off x="2167377" y="1872058"/>
            <a:ext cx="14715569" cy="510281"/>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8" name="Text Placeholder 4">
            <a:extLst>
              <a:ext uri="{FF2B5EF4-FFF2-40B4-BE49-F238E27FC236}">
                <a16:creationId xmlns:a16="http://schemas.microsoft.com/office/drawing/2014/main" id="{043113C8-679B-440C-38CF-27CC1A6FF3A6}"/>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rgbClr val="424242"/>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pic>
        <p:nvPicPr>
          <p:cNvPr id="3" name="Picture 2">
            <a:extLst>
              <a:ext uri="{FF2B5EF4-FFF2-40B4-BE49-F238E27FC236}">
                <a16:creationId xmlns:a16="http://schemas.microsoft.com/office/drawing/2014/main" id="{18947DDD-26C7-6643-F78E-7D846EE61667}"/>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4" name="Group">
            <a:extLst>
              <a:ext uri="{FF2B5EF4-FFF2-40B4-BE49-F238E27FC236}">
                <a16:creationId xmlns:a16="http://schemas.microsoft.com/office/drawing/2014/main" id="{7ECEA5DF-6E18-3A6E-8D5B-83F815F6641C}"/>
              </a:ext>
            </a:extLst>
          </p:cNvPr>
          <p:cNvGrpSpPr/>
          <p:nvPr userDrawn="1"/>
        </p:nvGrpSpPr>
        <p:grpSpPr>
          <a:xfrm>
            <a:off x="756659" y="-3867"/>
            <a:ext cx="2783909" cy="2014172"/>
            <a:chOff x="-2864397" y="0"/>
            <a:chExt cx="2783907" cy="2014171"/>
          </a:xfrm>
        </p:grpSpPr>
        <p:pic>
          <p:nvPicPr>
            <p:cNvPr id="7" name="Image" descr="Image">
              <a:extLst>
                <a:ext uri="{FF2B5EF4-FFF2-40B4-BE49-F238E27FC236}">
                  <a16:creationId xmlns:a16="http://schemas.microsoft.com/office/drawing/2014/main" id="{7091168A-CF21-90B0-E317-4D5837F6741C}"/>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13" name="Image" descr="Image">
              <a:extLst>
                <a:ext uri="{FF2B5EF4-FFF2-40B4-BE49-F238E27FC236}">
                  <a16:creationId xmlns:a16="http://schemas.microsoft.com/office/drawing/2014/main" id="{66F1D347-8887-50E1-404D-81CA8EA95453}"/>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19" name="Image" descr="Image">
              <a:extLst>
                <a:ext uri="{FF2B5EF4-FFF2-40B4-BE49-F238E27FC236}">
                  <a16:creationId xmlns:a16="http://schemas.microsoft.com/office/drawing/2014/main" id="{31815DE4-517D-1DFD-DEB0-EFAEBDA0E36C}"/>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3998102712"/>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ype 3">
    <p:spTree>
      <p:nvGrpSpPr>
        <p:cNvPr id="1" name=""/>
        <p:cNvGrpSpPr/>
        <p:nvPr/>
      </p:nvGrpSpPr>
      <p:grpSpPr>
        <a:xfrm>
          <a:off x="0" y="0"/>
          <a:ext cx="0" cy="0"/>
          <a:chOff x="0" y="0"/>
          <a:chExt cx="0" cy="0"/>
        </a:xfrm>
      </p:grpSpPr>
      <p:sp>
        <p:nvSpPr>
          <p:cNvPr id="99" name="Rectangle">
            <a:extLst>
              <a:ext uri="{FF2B5EF4-FFF2-40B4-BE49-F238E27FC236}">
                <a16:creationId xmlns:a16="http://schemas.microsoft.com/office/drawing/2014/main" id="{5B500D99-BCA8-5A47-AC2D-7A5DFB585C9A}"/>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pic>
        <p:nvPicPr>
          <p:cNvPr id="4" name="Picture 3">
            <a:extLst>
              <a:ext uri="{FF2B5EF4-FFF2-40B4-BE49-F238E27FC236}">
                <a16:creationId xmlns:a16="http://schemas.microsoft.com/office/drawing/2014/main" id="{4DA99AE5-3E66-BB3F-4028-3D48CC999F27}"/>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5" name="Group">
            <a:extLst>
              <a:ext uri="{FF2B5EF4-FFF2-40B4-BE49-F238E27FC236}">
                <a16:creationId xmlns:a16="http://schemas.microsoft.com/office/drawing/2014/main" id="{394FDA65-5E81-1098-0941-1FB18BED14DD}"/>
              </a:ext>
            </a:extLst>
          </p:cNvPr>
          <p:cNvGrpSpPr/>
          <p:nvPr userDrawn="1"/>
        </p:nvGrpSpPr>
        <p:grpSpPr>
          <a:xfrm>
            <a:off x="756659" y="-3867"/>
            <a:ext cx="2783909" cy="2014172"/>
            <a:chOff x="-2864397" y="0"/>
            <a:chExt cx="2783907" cy="2014171"/>
          </a:xfrm>
        </p:grpSpPr>
        <p:pic>
          <p:nvPicPr>
            <p:cNvPr id="6" name="Image" descr="Image">
              <a:extLst>
                <a:ext uri="{FF2B5EF4-FFF2-40B4-BE49-F238E27FC236}">
                  <a16:creationId xmlns:a16="http://schemas.microsoft.com/office/drawing/2014/main" id="{38BA09D8-F8B2-19A8-B70A-1A73ACE241C6}"/>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7" name="Image" descr="Image">
              <a:extLst>
                <a:ext uri="{FF2B5EF4-FFF2-40B4-BE49-F238E27FC236}">
                  <a16:creationId xmlns:a16="http://schemas.microsoft.com/office/drawing/2014/main" id="{C8189981-CA8D-3F41-4C71-452D07E52915}"/>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8" name="Image" descr="Image">
              <a:extLst>
                <a:ext uri="{FF2B5EF4-FFF2-40B4-BE49-F238E27FC236}">
                  <a16:creationId xmlns:a16="http://schemas.microsoft.com/office/drawing/2014/main" id="{F2CA1978-1D7F-9FBC-1610-A6CA7FFAA5B4}"/>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
        <p:nvSpPr>
          <p:cNvPr id="2" name="Content Placeholder 7">
            <a:extLst>
              <a:ext uri="{FF2B5EF4-FFF2-40B4-BE49-F238E27FC236}">
                <a16:creationId xmlns:a16="http://schemas.microsoft.com/office/drawing/2014/main" id="{23987A6D-AD04-0FF1-0C66-3D62A8BBD97B}"/>
              </a:ext>
            </a:extLst>
          </p:cNvPr>
          <p:cNvSpPr>
            <a:spLocks noGrp="1"/>
          </p:cNvSpPr>
          <p:nvPr>
            <p:ph sz="quarter" idx="11"/>
          </p:nvPr>
        </p:nvSpPr>
        <p:spPr>
          <a:xfrm>
            <a:off x="2167377" y="3714224"/>
            <a:ext cx="19309300" cy="8129718"/>
          </a:xfrm>
        </p:spPr>
        <p:txBody>
          <a:bodyPr>
            <a:normAutofit/>
          </a:bodyPr>
          <a:lstStyle>
            <a:lvl1pPr marL="742950" indent="-742950">
              <a:lnSpc>
                <a:spcPct val="100000"/>
              </a:lnSpc>
              <a:spcBef>
                <a:spcPts val="3500"/>
              </a:spcBef>
              <a:buSzPct val="100000"/>
              <a:buFont typeface="Arial" panose="020B0604020202020204" pitchFamily="34" charset="0"/>
              <a:buChar char="•"/>
              <a:tabLst/>
              <a:defRPr kumimoji="0" lang="en-US" sz="4400" b="0" i="0" u="none" strike="noStrike" cap="none" spc="0" normalizeH="0" baseline="0">
                <a:ln>
                  <a:noFill/>
                </a:ln>
                <a:solidFill>
                  <a:schemeClr val="bg1"/>
                </a:solidFill>
                <a:effectLst/>
                <a:uFillTx/>
                <a:latin typeface="Open Sans" panose="020B0606030504020204" pitchFamily="34" charset="0"/>
                <a:ea typeface="Open Sans" panose="020B0606030504020204" pitchFamily="34" charset="0"/>
                <a:cs typeface="Open Sans" panose="020B0606030504020204" pitchFamily="34" charset="0"/>
                <a:sym typeface="Helvetica Neue"/>
              </a:defRPr>
            </a:lvl1pPr>
            <a:lvl2pPr marL="1498950" indent="-742950">
              <a:lnSpc>
                <a:spcPct val="100000"/>
              </a:lnSpc>
              <a:spcBef>
                <a:spcPts val="3500"/>
              </a:spcBef>
              <a:buSzPct val="100000"/>
              <a:buFont typeface="Arial" panose="020B0604020202020204" pitchFamily="34" charset="0"/>
              <a:buChar char="•"/>
              <a:tabLst/>
              <a:defRPr kumimoji="0" lang="en-US" sz="4400" b="0" i="0" u="none" strike="noStrike" cap="none" spc="0" normalizeH="0" baseline="0">
                <a:ln>
                  <a:noFill/>
                </a:ln>
                <a:solidFill>
                  <a:schemeClr val="bg1"/>
                </a:solidFill>
                <a:effectLst/>
                <a:uFillTx/>
                <a:latin typeface="Open Sans" panose="020B0606030504020204" pitchFamily="34" charset="0"/>
                <a:ea typeface="Open Sans" panose="020B0606030504020204" pitchFamily="34" charset="0"/>
                <a:cs typeface="Open Sans" panose="020B0606030504020204" pitchFamily="34" charset="0"/>
                <a:sym typeface="Helvetica Neue"/>
              </a:defRPr>
            </a:lvl2pPr>
            <a:lvl3pPr marL="2254950" indent="-742950">
              <a:lnSpc>
                <a:spcPct val="100000"/>
              </a:lnSpc>
              <a:spcBef>
                <a:spcPts val="3500"/>
              </a:spcBef>
              <a:buSzPct val="100000"/>
              <a:buFont typeface="Arial" panose="020B0604020202020204" pitchFamily="34" charset="0"/>
              <a:buChar char="•"/>
              <a:tabLst/>
              <a:defRPr kumimoji="0" lang="en-US" sz="4400" b="0" i="0" u="none" strike="noStrike" cap="none" spc="0" normalizeH="0" baseline="0">
                <a:ln>
                  <a:noFill/>
                </a:ln>
                <a:solidFill>
                  <a:schemeClr val="bg1"/>
                </a:solidFill>
                <a:effectLst/>
                <a:uFillTx/>
                <a:latin typeface="Open Sans" panose="020B0606030504020204" pitchFamily="34" charset="0"/>
                <a:ea typeface="Open Sans" panose="020B0606030504020204" pitchFamily="34" charset="0"/>
                <a:cs typeface="Open Sans" panose="020B0606030504020204" pitchFamily="34" charset="0"/>
                <a:sym typeface="Helvetica Neue"/>
              </a:defRPr>
            </a:lvl3pPr>
            <a:lvl4pPr marL="3010950" indent="-742950">
              <a:lnSpc>
                <a:spcPct val="100000"/>
              </a:lnSpc>
              <a:spcBef>
                <a:spcPts val="3500"/>
              </a:spcBef>
              <a:buSzPct val="100000"/>
              <a:buFont typeface="Arial" panose="020B0604020202020204" pitchFamily="34" charset="0"/>
              <a:buChar char="•"/>
              <a:tabLst/>
              <a:defRPr kumimoji="0" lang="en-US" sz="4400" b="0" i="0" u="none" strike="noStrike" cap="none" spc="0" normalizeH="0" baseline="0">
                <a:ln>
                  <a:noFill/>
                </a:ln>
                <a:solidFill>
                  <a:schemeClr val="bg1"/>
                </a:solidFill>
                <a:effectLst/>
                <a:uFillTx/>
                <a:latin typeface="Open Sans" panose="020B0606030504020204" pitchFamily="34" charset="0"/>
                <a:ea typeface="Open Sans" panose="020B0606030504020204" pitchFamily="34" charset="0"/>
                <a:cs typeface="Open Sans" panose="020B0606030504020204" pitchFamily="34" charset="0"/>
                <a:sym typeface="Helvetica Neue"/>
              </a:defRPr>
            </a:lvl4pPr>
            <a:lvl5pPr marL="3658950" indent="-742950">
              <a:lnSpc>
                <a:spcPct val="100000"/>
              </a:lnSpc>
              <a:spcBef>
                <a:spcPts val="3500"/>
              </a:spcBef>
              <a:buSzPct val="100000"/>
              <a:buFont typeface="Arial" panose="020B0604020202020204" pitchFamily="34" charset="0"/>
              <a:buChar char="•"/>
              <a:tabLst/>
              <a:defRPr kumimoji="0" lang="en-US" sz="4400" b="0" i="0" u="none" strike="noStrike" cap="none" spc="0" normalizeH="0" baseline="0">
                <a:ln>
                  <a:noFill/>
                </a:ln>
                <a:solidFill>
                  <a:schemeClr val="bg1"/>
                </a:solidFill>
                <a:effectLst/>
                <a:uFillTx/>
                <a:latin typeface="Open Sans" panose="020B0606030504020204" pitchFamily="34" charset="0"/>
                <a:ea typeface="Open Sans" panose="020B0606030504020204" pitchFamily="34" charset="0"/>
                <a:cs typeface="Open Sans" panose="020B0606030504020204" pitchFamily="34" charset="0"/>
                <a:sym typeface="Helvetica Neue"/>
              </a:defRPr>
            </a:lvl5pPr>
            <a:lvl7pPr marL="3657600" indent="0">
              <a:buNone/>
              <a:defRPr/>
            </a:lvl7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4051035"/>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type 4">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D2A636C9-947E-150D-EB07-22919761FA60}"/>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2167377"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25FCA52D-C087-3347-A5F3-54D623B2115B}"/>
              </a:ext>
            </a:extLst>
          </p:cNvPr>
          <p:cNvSpPr>
            <a:spLocks noGrp="1"/>
          </p:cNvSpPr>
          <p:nvPr>
            <p:ph type="body" sz="quarter" idx="15"/>
          </p:nvPr>
        </p:nvSpPr>
        <p:spPr>
          <a:xfrm>
            <a:off x="9405342"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7" name="Text Placeholder 5">
            <a:extLst>
              <a:ext uri="{FF2B5EF4-FFF2-40B4-BE49-F238E27FC236}">
                <a16:creationId xmlns:a16="http://schemas.microsoft.com/office/drawing/2014/main" id="{F4A212B9-DBD9-E746-BAFB-9234B89096E8}"/>
              </a:ext>
            </a:extLst>
          </p:cNvPr>
          <p:cNvSpPr>
            <a:spLocks noGrp="1"/>
          </p:cNvSpPr>
          <p:nvPr>
            <p:ph type="body" sz="quarter" idx="16"/>
          </p:nvPr>
        </p:nvSpPr>
        <p:spPr>
          <a:xfrm>
            <a:off x="16643307" y="9337350"/>
            <a:ext cx="4759266" cy="2315506"/>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8" name="Picture Placeholder 3">
            <a:extLst>
              <a:ext uri="{FF2B5EF4-FFF2-40B4-BE49-F238E27FC236}">
                <a16:creationId xmlns:a16="http://schemas.microsoft.com/office/drawing/2014/main" id="{3A552A97-F867-374E-B40D-BD84D808047E}"/>
              </a:ext>
            </a:extLst>
          </p:cNvPr>
          <p:cNvSpPr>
            <a:spLocks noGrp="1"/>
          </p:cNvSpPr>
          <p:nvPr>
            <p:ph type="pic" sz="quarter" idx="11"/>
          </p:nvPr>
        </p:nvSpPr>
        <p:spPr>
          <a:xfrm>
            <a:off x="2167377" y="4297293"/>
            <a:ext cx="4759266" cy="4172342"/>
          </a:xfrm>
        </p:spPr>
        <p:txBody>
          <a:bodyPr/>
          <a:lstStyle>
            <a:lvl1pPr marL="0" indent="0">
              <a:buNone/>
              <a:defRPr>
                <a:solidFill>
                  <a:schemeClr val="bg1"/>
                </a:solidFill>
              </a:defRPr>
            </a:lvl1pPr>
          </a:lstStyle>
          <a:p>
            <a:r>
              <a:rPr lang="en-US"/>
              <a:t>Click icon to add picture</a:t>
            </a:r>
            <a:endParaRPr lang="en-US" dirty="0"/>
          </a:p>
        </p:txBody>
      </p:sp>
      <p:sp>
        <p:nvSpPr>
          <p:cNvPr id="29" name="Picture Placeholder 3">
            <a:extLst>
              <a:ext uri="{FF2B5EF4-FFF2-40B4-BE49-F238E27FC236}">
                <a16:creationId xmlns:a16="http://schemas.microsoft.com/office/drawing/2014/main" id="{DB283EA2-01A0-334D-8038-2E3190C1B2B9}"/>
              </a:ext>
            </a:extLst>
          </p:cNvPr>
          <p:cNvSpPr>
            <a:spLocks noGrp="1"/>
          </p:cNvSpPr>
          <p:nvPr>
            <p:ph type="pic" sz="quarter" idx="12"/>
          </p:nvPr>
        </p:nvSpPr>
        <p:spPr>
          <a:xfrm>
            <a:off x="9405342" y="4297293"/>
            <a:ext cx="4759266" cy="4172342"/>
          </a:xfrm>
        </p:spPr>
        <p:txBody>
          <a:bodyPr/>
          <a:lstStyle>
            <a:lvl1pPr marL="0" indent="0">
              <a:buNone/>
              <a:defRPr>
                <a:solidFill>
                  <a:schemeClr val="bg1"/>
                </a:solidFill>
              </a:defRPr>
            </a:lvl1pPr>
          </a:lstStyle>
          <a:p>
            <a:r>
              <a:rPr lang="en-US"/>
              <a:t>Click icon to add picture</a:t>
            </a:r>
            <a:endParaRPr lang="en-US" dirty="0"/>
          </a:p>
        </p:txBody>
      </p:sp>
      <p:sp>
        <p:nvSpPr>
          <p:cNvPr id="30" name="Picture Placeholder 3">
            <a:extLst>
              <a:ext uri="{FF2B5EF4-FFF2-40B4-BE49-F238E27FC236}">
                <a16:creationId xmlns:a16="http://schemas.microsoft.com/office/drawing/2014/main" id="{B5710E30-F50B-2E47-A284-AB9A73F6AB8F}"/>
              </a:ext>
            </a:extLst>
          </p:cNvPr>
          <p:cNvSpPr>
            <a:spLocks noGrp="1"/>
          </p:cNvSpPr>
          <p:nvPr>
            <p:ph type="pic" sz="quarter" idx="13"/>
          </p:nvPr>
        </p:nvSpPr>
        <p:spPr>
          <a:xfrm>
            <a:off x="16643307" y="4297293"/>
            <a:ext cx="4759266" cy="4172342"/>
          </a:xfrm>
        </p:spPr>
        <p:txBody>
          <a:bodyPr/>
          <a:lstStyle>
            <a:lvl1pPr marL="0" indent="0">
              <a:buNone/>
              <a:defRPr>
                <a:solidFill>
                  <a:schemeClr val="bg1"/>
                </a:solidFill>
              </a:defRPr>
            </a:lvl1pPr>
          </a:lstStyle>
          <a:p>
            <a:r>
              <a:rPr lang="en-US"/>
              <a:t>Click icon to add picture</a:t>
            </a:r>
            <a:endParaRPr lang="en-US" dirty="0"/>
          </a:p>
        </p:txBody>
      </p:sp>
      <p:pic>
        <p:nvPicPr>
          <p:cNvPr id="4" name="Picture 3">
            <a:extLst>
              <a:ext uri="{FF2B5EF4-FFF2-40B4-BE49-F238E27FC236}">
                <a16:creationId xmlns:a16="http://schemas.microsoft.com/office/drawing/2014/main" id="{80B8984F-75C1-9D5B-FF38-2151D7714128}"/>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6" name="Group">
            <a:extLst>
              <a:ext uri="{FF2B5EF4-FFF2-40B4-BE49-F238E27FC236}">
                <a16:creationId xmlns:a16="http://schemas.microsoft.com/office/drawing/2014/main" id="{14440FB6-864F-EC32-9C12-F5781DD839A1}"/>
              </a:ext>
            </a:extLst>
          </p:cNvPr>
          <p:cNvGrpSpPr/>
          <p:nvPr userDrawn="1"/>
        </p:nvGrpSpPr>
        <p:grpSpPr>
          <a:xfrm>
            <a:off x="756659" y="-3867"/>
            <a:ext cx="2783909" cy="2014172"/>
            <a:chOff x="-2864397" y="0"/>
            <a:chExt cx="2783907" cy="2014171"/>
          </a:xfrm>
        </p:grpSpPr>
        <p:pic>
          <p:nvPicPr>
            <p:cNvPr id="7" name="Image" descr="Image">
              <a:extLst>
                <a:ext uri="{FF2B5EF4-FFF2-40B4-BE49-F238E27FC236}">
                  <a16:creationId xmlns:a16="http://schemas.microsoft.com/office/drawing/2014/main" id="{FD2AEEAF-7ADA-0233-2FB3-A724EEF0325B}"/>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8" name="Image" descr="Image">
              <a:extLst>
                <a:ext uri="{FF2B5EF4-FFF2-40B4-BE49-F238E27FC236}">
                  <a16:creationId xmlns:a16="http://schemas.microsoft.com/office/drawing/2014/main" id="{27230D68-4A71-B42E-9C59-8EFE95EE533B}"/>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9" name="Image" descr="Image">
              <a:extLst>
                <a:ext uri="{FF2B5EF4-FFF2-40B4-BE49-F238E27FC236}">
                  <a16:creationId xmlns:a16="http://schemas.microsoft.com/office/drawing/2014/main" id="{6FA4D137-12D3-04A4-6F7D-A965125F6540}"/>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3505189200"/>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ontent type 4">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3A325C97-8FC1-69A4-76A6-9BFCCE62D08F}"/>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Right Arrow 3">
            <a:extLst>
              <a:ext uri="{FF2B5EF4-FFF2-40B4-BE49-F238E27FC236}">
                <a16:creationId xmlns:a16="http://schemas.microsoft.com/office/drawing/2014/main" id="{8F28C692-0EE9-7D99-17B4-3313049F0A01}"/>
              </a:ext>
            </a:extLst>
          </p:cNvPr>
          <p:cNvSpPr/>
          <p:nvPr userDrawn="1"/>
        </p:nvSpPr>
        <p:spPr>
          <a:xfrm>
            <a:off x="7398337" y="6690612"/>
            <a:ext cx="1573640" cy="1182013"/>
          </a:xfrm>
          <a:prstGeom prst="rightArrow">
            <a:avLst/>
          </a:prstGeom>
          <a:solidFill>
            <a:schemeClr val="accent1">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 name="Rounded Rectangle 1">
            <a:extLst>
              <a:ext uri="{FF2B5EF4-FFF2-40B4-BE49-F238E27FC236}">
                <a16:creationId xmlns:a16="http://schemas.microsoft.com/office/drawing/2014/main" id="{01B89336-F494-2062-ED79-0A44623AD4C4}"/>
              </a:ext>
            </a:extLst>
          </p:cNvPr>
          <p:cNvSpPr/>
          <p:nvPr userDrawn="1"/>
        </p:nvSpPr>
        <p:spPr>
          <a:xfrm>
            <a:off x="2167377"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2594247"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17" name="Rounded Rectangle 16">
            <a:extLst>
              <a:ext uri="{FF2B5EF4-FFF2-40B4-BE49-F238E27FC236}">
                <a16:creationId xmlns:a16="http://schemas.microsoft.com/office/drawing/2014/main" id="{651AEE51-4476-0347-EE71-4727AC7D90CC}"/>
              </a:ext>
            </a:extLst>
          </p:cNvPr>
          <p:cNvSpPr/>
          <p:nvPr userDrawn="1"/>
        </p:nvSpPr>
        <p:spPr>
          <a:xfrm>
            <a:off x="9278138"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9" name="Rounded Rectangle 18">
            <a:extLst>
              <a:ext uri="{FF2B5EF4-FFF2-40B4-BE49-F238E27FC236}">
                <a16:creationId xmlns:a16="http://schemas.microsoft.com/office/drawing/2014/main" id="{C8DF8073-7CBE-78F8-385D-33EC70507F81}"/>
              </a:ext>
            </a:extLst>
          </p:cNvPr>
          <p:cNvSpPr/>
          <p:nvPr userDrawn="1"/>
        </p:nvSpPr>
        <p:spPr>
          <a:xfrm>
            <a:off x="16388899" y="5155107"/>
            <a:ext cx="4924799" cy="4320000"/>
          </a:xfrm>
          <a:prstGeom prst="roundRect">
            <a:avLst>
              <a:gd name="adj" fmla="val 7112"/>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3" name="Text Placeholder 5">
            <a:extLst>
              <a:ext uri="{FF2B5EF4-FFF2-40B4-BE49-F238E27FC236}">
                <a16:creationId xmlns:a16="http://schemas.microsoft.com/office/drawing/2014/main" id="{5D06E93C-E9EF-DAD7-BDE3-8DDAB05CDF90}"/>
              </a:ext>
            </a:extLst>
          </p:cNvPr>
          <p:cNvSpPr>
            <a:spLocks noGrp="1"/>
          </p:cNvSpPr>
          <p:nvPr>
            <p:ph type="body" sz="quarter" idx="15"/>
          </p:nvPr>
        </p:nvSpPr>
        <p:spPr>
          <a:xfrm>
            <a:off x="9719708"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4" name="Text Placeholder 5">
            <a:extLst>
              <a:ext uri="{FF2B5EF4-FFF2-40B4-BE49-F238E27FC236}">
                <a16:creationId xmlns:a16="http://schemas.microsoft.com/office/drawing/2014/main" id="{AB64C3FA-E7EC-73CE-DEC9-E0D1DACCC92F}"/>
              </a:ext>
            </a:extLst>
          </p:cNvPr>
          <p:cNvSpPr>
            <a:spLocks noGrp="1"/>
          </p:cNvSpPr>
          <p:nvPr>
            <p:ph type="body" sz="quarter" idx="16"/>
          </p:nvPr>
        </p:nvSpPr>
        <p:spPr>
          <a:xfrm>
            <a:off x="16882946" y="5701845"/>
            <a:ext cx="3895763" cy="3300760"/>
          </a:xfrm>
        </p:spPr>
        <p:txBody>
          <a:bodyPr>
            <a:noAutofit/>
          </a:bodyPr>
          <a:lstStyle>
            <a:lvl1pPr marL="0" indent="0">
              <a:buNone/>
              <a:defRPr kumimoji="0" lang="en-US" sz="3200" b="0" i="0" u="none" strike="noStrike" cap="none" spc="0" normalizeH="0" baseline="0">
                <a:ln>
                  <a:noFill/>
                </a:ln>
                <a:solidFill>
                  <a:schemeClr val="accent1">
                    <a:lumMod val="50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1" name="Text Placeholder 5">
            <a:extLst>
              <a:ext uri="{FF2B5EF4-FFF2-40B4-BE49-F238E27FC236}">
                <a16:creationId xmlns:a16="http://schemas.microsoft.com/office/drawing/2014/main" id="{1B745795-7EE3-42BF-EDBE-49D4FAD835F5}"/>
              </a:ext>
            </a:extLst>
          </p:cNvPr>
          <p:cNvSpPr>
            <a:spLocks noGrp="1"/>
          </p:cNvSpPr>
          <p:nvPr>
            <p:ph type="body" sz="quarter" idx="17"/>
          </p:nvPr>
        </p:nvSpPr>
        <p:spPr>
          <a:xfrm>
            <a:off x="2349891" y="10445295"/>
            <a:ext cx="19038148" cy="1701954"/>
          </a:xfrm>
        </p:spPr>
        <p:txBody>
          <a:bodyPr>
            <a:noAutofit/>
          </a:bodyPr>
          <a:lstStyle>
            <a:lvl1pPr marL="0" indent="0">
              <a:buNone/>
              <a:defRPr kumimoji="0" lang="en-US" sz="2800" b="0" i="0" u="none" strike="noStrike" cap="none" spc="0" normalizeH="0" baseline="0">
                <a:ln>
                  <a:noFill/>
                </a:ln>
                <a:solidFill>
                  <a:schemeClr val="bg1"/>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3" name="Right Arrow 32">
            <a:extLst>
              <a:ext uri="{FF2B5EF4-FFF2-40B4-BE49-F238E27FC236}">
                <a16:creationId xmlns:a16="http://schemas.microsoft.com/office/drawing/2014/main" id="{0AE76436-839B-BF36-E19E-893653562EA3}"/>
              </a:ext>
            </a:extLst>
          </p:cNvPr>
          <p:cNvSpPr/>
          <p:nvPr userDrawn="1"/>
        </p:nvSpPr>
        <p:spPr>
          <a:xfrm>
            <a:off x="14509098" y="6690612"/>
            <a:ext cx="1573640" cy="1182013"/>
          </a:xfrm>
          <a:prstGeom prst="rightArrow">
            <a:avLst/>
          </a:prstGeom>
          <a:solidFill>
            <a:schemeClr val="accent1">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8" name="Oval 7">
            <a:extLst>
              <a:ext uri="{FF2B5EF4-FFF2-40B4-BE49-F238E27FC236}">
                <a16:creationId xmlns:a16="http://schemas.microsoft.com/office/drawing/2014/main" id="{DCFF0438-821D-3C18-6D61-1BD73A4DC167}"/>
              </a:ext>
            </a:extLst>
          </p:cNvPr>
          <p:cNvSpPr/>
          <p:nvPr userDrawn="1"/>
        </p:nvSpPr>
        <p:spPr>
          <a:xfrm>
            <a:off x="4241849"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1</a:t>
            </a:r>
          </a:p>
        </p:txBody>
      </p:sp>
      <p:sp>
        <p:nvSpPr>
          <p:cNvPr id="10" name="Oval 9">
            <a:extLst>
              <a:ext uri="{FF2B5EF4-FFF2-40B4-BE49-F238E27FC236}">
                <a16:creationId xmlns:a16="http://schemas.microsoft.com/office/drawing/2014/main" id="{1BC35716-81E4-A54F-3272-89DAA37CF79D}"/>
              </a:ext>
            </a:extLst>
          </p:cNvPr>
          <p:cNvSpPr/>
          <p:nvPr userDrawn="1"/>
        </p:nvSpPr>
        <p:spPr>
          <a:xfrm>
            <a:off x="11279661"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2</a:t>
            </a:r>
          </a:p>
        </p:txBody>
      </p:sp>
      <p:sp>
        <p:nvSpPr>
          <p:cNvPr id="14" name="Oval 13">
            <a:extLst>
              <a:ext uri="{FF2B5EF4-FFF2-40B4-BE49-F238E27FC236}">
                <a16:creationId xmlns:a16="http://schemas.microsoft.com/office/drawing/2014/main" id="{6D587B62-738C-1BE8-E775-FC6EC9D2556E}"/>
              </a:ext>
            </a:extLst>
          </p:cNvPr>
          <p:cNvSpPr/>
          <p:nvPr userDrawn="1"/>
        </p:nvSpPr>
        <p:spPr>
          <a:xfrm>
            <a:off x="18463370" y="4015089"/>
            <a:ext cx="775855" cy="83673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Open Sans Light" pitchFamily="2" charset="0"/>
                <a:ea typeface="Open Sans Light" pitchFamily="2" charset="0"/>
                <a:cs typeface="Open Sans Light" pitchFamily="2" charset="0"/>
                <a:sym typeface="Helvetica Neue Medium"/>
              </a:rPr>
              <a:t>3</a:t>
            </a:r>
          </a:p>
        </p:txBody>
      </p:sp>
      <p:pic>
        <p:nvPicPr>
          <p:cNvPr id="7" name="Picture 6">
            <a:extLst>
              <a:ext uri="{FF2B5EF4-FFF2-40B4-BE49-F238E27FC236}">
                <a16:creationId xmlns:a16="http://schemas.microsoft.com/office/drawing/2014/main" id="{5EC48672-F1E2-A230-B095-57E67183FCA6}"/>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9" name="Group">
            <a:extLst>
              <a:ext uri="{FF2B5EF4-FFF2-40B4-BE49-F238E27FC236}">
                <a16:creationId xmlns:a16="http://schemas.microsoft.com/office/drawing/2014/main" id="{8D3FDAF8-012C-4D3A-C949-6317F6E219D0}"/>
              </a:ext>
            </a:extLst>
          </p:cNvPr>
          <p:cNvGrpSpPr/>
          <p:nvPr userDrawn="1"/>
        </p:nvGrpSpPr>
        <p:grpSpPr>
          <a:xfrm>
            <a:off x="756659" y="-3867"/>
            <a:ext cx="2783909" cy="2014172"/>
            <a:chOff x="-2864397" y="0"/>
            <a:chExt cx="2783907" cy="2014171"/>
          </a:xfrm>
        </p:grpSpPr>
        <p:pic>
          <p:nvPicPr>
            <p:cNvPr id="11" name="Image" descr="Image">
              <a:extLst>
                <a:ext uri="{FF2B5EF4-FFF2-40B4-BE49-F238E27FC236}">
                  <a16:creationId xmlns:a16="http://schemas.microsoft.com/office/drawing/2014/main" id="{56EB9265-9B68-78E9-B5B8-F2C39D9134A2}"/>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12" name="Image" descr="Image">
              <a:extLst>
                <a:ext uri="{FF2B5EF4-FFF2-40B4-BE49-F238E27FC236}">
                  <a16:creationId xmlns:a16="http://schemas.microsoft.com/office/drawing/2014/main" id="{E445F39B-125D-DE62-15D6-B4FE5E3C4A7D}"/>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15" name="Image" descr="Image">
              <a:extLst>
                <a:ext uri="{FF2B5EF4-FFF2-40B4-BE49-F238E27FC236}">
                  <a16:creationId xmlns:a16="http://schemas.microsoft.com/office/drawing/2014/main" id="{CC8E73D5-72F6-77A3-C650-62976C858480}"/>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1809284995"/>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95F33489-AE64-A520-339D-37FA55DCDDCD}"/>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7" name="Text Placeholder 5">
            <a:extLst>
              <a:ext uri="{FF2B5EF4-FFF2-40B4-BE49-F238E27FC236}">
                <a16:creationId xmlns:a16="http://schemas.microsoft.com/office/drawing/2014/main" id="{F4A212B9-DBD9-E746-BAFB-9234B89096E8}"/>
              </a:ext>
            </a:extLst>
          </p:cNvPr>
          <p:cNvSpPr>
            <a:spLocks noGrp="1"/>
          </p:cNvSpPr>
          <p:nvPr>
            <p:ph type="body" sz="quarter" idx="16"/>
          </p:nvPr>
        </p:nvSpPr>
        <p:spPr>
          <a:xfrm>
            <a:off x="2167377" y="6556917"/>
            <a:ext cx="9768906" cy="5575610"/>
          </a:xfrm>
        </p:spPr>
        <p:txBody>
          <a:bodyPr>
            <a:noAutofit/>
          </a:bodyPr>
          <a:lstStyle>
            <a:lvl1pPr marL="0" indent="0">
              <a:buNone/>
              <a:defRPr kumimoji="0" lang="en-US" sz="26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4" name="Picture Placeholder 3">
            <a:extLst>
              <a:ext uri="{FF2B5EF4-FFF2-40B4-BE49-F238E27FC236}">
                <a16:creationId xmlns:a16="http://schemas.microsoft.com/office/drawing/2014/main" id="{199BEEEC-0D44-544B-A30D-8F854BF4A1E2}"/>
              </a:ext>
            </a:extLst>
          </p:cNvPr>
          <p:cNvSpPr>
            <a:spLocks noGrp="1"/>
          </p:cNvSpPr>
          <p:nvPr>
            <p:ph type="pic" sz="quarter" idx="13"/>
          </p:nvPr>
        </p:nvSpPr>
        <p:spPr>
          <a:xfrm>
            <a:off x="12339930" y="4210629"/>
            <a:ext cx="9099057" cy="7921898"/>
          </a:xfrm>
        </p:spPr>
        <p:txBody>
          <a:bodyPr/>
          <a:lstStyle>
            <a:lvl1pPr marL="0" indent="0">
              <a:buNone/>
              <a:defRPr b="0">
                <a:solidFill>
                  <a:schemeClr val="bg1"/>
                </a:solidFill>
              </a:defRPr>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313C6146-DC72-7FB3-6375-B120A24C107F}"/>
              </a:ext>
            </a:extLst>
          </p:cNvPr>
          <p:cNvSpPr>
            <a:spLocks noGrp="1"/>
          </p:cNvSpPr>
          <p:nvPr>
            <p:ph type="body" sz="quarter" idx="17" hasCustomPrompt="1"/>
          </p:nvPr>
        </p:nvSpPr>
        <p:spPr>
          <a:xfrm>
            <a:off x="2166938" y="4210049"/>
            <a:ext cx="9768874" cy="2039112"/>
          </a:xfrm>
        </p:spPr>
        <p:txBody>
          <a:bodyPr>
            <a:normAutofit/>
          </a:bodyPr>
          <a:lstStyle>
            <a:lvl1pPr marL="0" indent="0">
              <a:buNone/>
              <a:defRPr sz="4400">
                <a:solidFill>
                  <a:schemeClr val="bg1"/>
                </a:solidFill>
              </a:defRPr>
            </a:lvl1pPr>
            <a:lvl5pPr marL="2438400" indent="0" algn="l">
              <a:buFont typeface="Arial" panose="020B0604020202020204" pitchFamily="34" charset="0"/>
              <a:buNone/>
              <a:defRPr sz="4400">
                <a:solidFill>
                  <a:schemeClr val="bg1"/>
                </a:solidFill>
              </a:defRPr>
            </a:lvl5pPr>
          </a:lstStyle>
          <a:p>
            <a:pPr lvl="0"/>
            <a:r>
              <a:rPr lang="en-US" dirty="0"/>
              <a:t>Click to add text</a:t>
            </a:r>
          </a:p>
        </p:txBody>
      </p:sp>
      <p:pic>
        <p:nvPicPr>
          <p:cNvPr id="5" name="Picture 4">
            <a:extLst>
              <a:ext uri="{FF2B5EF4-FFF2-40B4-BE49-F238E27FC236}">
                <a16:creationId xmlns:a16="http://schemas.microsoft.com/office/drawing/2014/main" id="{D5CD14E8-DE1C-14FC-FEA7-30EAAA9BB930}"/>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7" name="Group">
            <a:extLst>
              <a:ext uri="{FF2B5EF4-FFF2-40B4-BE49-F238E27FC236}">
                <a16:creationId xmlns:a16="http://schemas.microsoft.com/office/drawing/2014/main" id="{E62B7B4A-4960-D224-2BB3-BD1A6C05E12C}"/>
              </a:ext>
            </a:extLst>
          </p:cNvPr>
          <p:cNvGrpSpPr/>
          <p:nvPr userDrawn="1"/>
        </p:nvGrpSpPr>
        <p:grpSpPr>
          <a:xfrm>
            <a:off x="756659" y="-3867"/>
            <a:ext cx="2783909" cy="2014172"/>
            <a:chOff x="-2864397" y="0"/>
            <a:chExt cx="2783907" cy="2014171"/>
          </a:xfrm>
        </p:grpSpPr>
        <p:pic>
          <p:nvPicPr>
            <p:cNvPr id="8" name="Image" descr="Image">
              <a:extLst>
                <a:ext uri="{FF2B5EF4-FFF2-40B4-BE49-F238E27FC236}">
                  <a16:creationId xmlns:a16="http://schemas.microsoft.com/office/drawing/2014/main" id="{6F2D1DB1-7918-B846-534B-BCACC79082AC}"/>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9" name="Image" descr="Image">
              <a:extLst>
                <a:ext uri="{FF2B5EF4-FFF2-40B4-BE49-F238E27FC236}">
                  <a16:creationId xmlns:a16="http://schemas.microsoft.com/office/drawing/2014/main" id="{A33628EC-398A-85C8-EA60-202449B367CC}"/>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10" name="Image" descr="Image">
              <a:extLst>
                <a:ext uri="{FF2B5EF4-FFF2-40B4-BE49-F238E27FC236}">
                  <a16:creationId xmlns:a16="http://schemas.microsoft.com/office/drawing/2014/main" id="{4EE2131F-630C-FF89-05AC-61DFC8071803}"/>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2085329813"/>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28F252AD-5DE4-7070-6059-31CB6E8E15CC}"/>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Or 3">
            <a:extLst>
              <a:ext uri="{FF2B5EF4-FFF2-40B4-BE49-F238E27FC236}">
                <a16:creationId xmlns:a16="http://schemas.microsoft.com/office/drawing/2014/main" id="{E68A1B27-C10C-399D-6C52-E0B8F062FF6D}"/>
              </a:ext>
            </a:extLst>
          </p:cNvPr>
          <p:cNvSpPr/>
          <p:nvPr userDrawn="1"/>
        </p:nvSpPr>
        <p:spPr>
          <a:xfrm>
            <a:off x="7481303" y="3712458"/>
            <a:ext cx="9144000" cy="9144000"/>
          </a:xfrm>
          <a:prstGeom prst="flowChartOr">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cxnSp>
        <p:nvCxnSpPr>
          <p:cNvPr id="8" name="Straight Connector 7">
            <a:extLst>
              <a:ext uri="{FF2B5EF4-FFF2-40B4-BE49-F238E27FC236}">
                <a16:creationId xmlns:a16="http://schemas.microsoft.com/office/drawing/2014/main" id="{9AE1FE12-D6E7-CC76-3FE4-BC8F0EC78DF0}"/>
              </a:ext>
            </a:extLst>
          </p:cNvPr>
          <p:cNvCxnSpPr>
            <a:cxnSpLocks/>
            <a:stCxn id="4" idx="0"/>
          </p:cNvCxnSpPr>
          <p:nvPr userDrawn="1"/>
        </p:nvCxnSpPr>
        <p:spPr>
          <a:xfrm>
            <a:off x="12053303" y="3712458"/>
            <a:ext cx="22098" cy="9144000"/>
          </a:xfrm>
          <a:prstGeom prst="line">
            <a:avLst/>
          </a:prstGeom>
          <a:noFill/>
          <a:ln w="76200" cap="flat">
            <a:solidFill>
              <a:srgbClr val="314F93"/>
            </a:solidFill>
            <a:prstDash val="solid"/>
            <a:miter lim="400000"/>
          </a:ln>
          <a:effectLst/>
          <a:sp3d/>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4945EE12-0322-D3C6-8589-1B9554503365}"/>
              </a:ext>
            </a:extLst>
          </p:cNvPr>
          <p:cNvCxnSpPr>
            <a:cxnSpLocks/>
            <a:endCxn id="4" idx="2"/>
          </p:cNvCxnSpPr>
          <p:nvPr userDrawn="1"/>
        </p:nvCxnSpPr>
        <p:spPr>
          <a:xfrm flipH="1">
            <a:off x="7481303" y="8284458"/>
            <a:ext cx="9144000" cy="0"/>
          </a:xfrm>
          <a:prstGeom prst="line">
            <a:avLst/>
          </a:prstGeom>
          <a:noFill/>
          <a:ln w="76200" cap="flat">
            <a:solidFill>
              <a:srgbClr val="314F93"/>
            </a:solidFill>
            <a:prstDash val="solid"/>
            <a:miter lim="400000"/>
          </a:ln>
          <a:effectLst/>
          <a:sp3d/>
        </p:spPr>
        <p:style>
          <a:lnRef idx="0">
            <a:scrgbClr r="0" g="0" b="0"/>
          </a:lnRef>
          <a:fillRef idx="0">
            <a:scrgbClr r="0" g="0" b="0"/>
          </a:fillRef>
          <a:effectRef idx="0">
            <a:scrgbClr r="0" g="0" b="0"/>
          </a:effectRef>
          <a:fontRef idx="none"/>
        </p:style>
      </p:cxnSp>
      <p:sp>
        <p:nvSpPr>
          <p:cNvPr id="16" name="Text Placeholder 15">
            <a:extLst>
              <a:ext uri="{FF2B5EF4-FFF2-40B4-BE49-F238E27FC236}">
                <a16:creationId xmlns:a16="http://schemas.microsoft.com/office/drawing/2014/main" id="{9B267469-4390-8C92-5D06-4DA338A102E6}"/>
              </a:ext>
            </a:extLst>
          </p:cNvPr>
          <p:cNvSpPr>
            <a:spLocks noGrp="1"/>
          </p:cNvSpPr>
          <p:nvPr>
            <p:ph type="body" sz="quarter" idx="11" hasCustomPrompt="1"/>
          </p:nvPr>
        </p:nvSpPr>
        <p:spPr>
          <a:xfrm>
            <a:off x="2166939" y="4018728"/>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25" name="Text Placeholder 15">
            <a:extLst>
              <a:ext uri="{FF2B5EF4-FFF2-40B4-BE49-F238E27FC236}">
                <a16:creationId xmlns:a16="http://schemas.microsoft.com/office/drawing/2014/main" id="{FC4F9637-2BA1-E3F7-1599-2295EF076CCC}"/>
              </a:ext>
            </a:extLst>
          </p:cNvPr>
          <p:cNvSpPr>
            <a:spLocks noGrp="1"/>
          </p:cNvSpPr>
          <p:nvPr>
            <p:ph type="body" sz="quarter" idx="12" hasCustomPrompt="1"/>
          </p:nvPr>
        </p:nvSpPr>
        <p:spPr>
          <a:xfrm>
            <a:off x="8056949" y="7294814"/>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6" name="Text Placeholder 15">
            <a:extLst>
              <a:ext uri="{FF2B5EF4-FFF2-40B4-BE49-F238E27FC236}">
                <a16:creationId xmlns:a16="http://schemas.microsoft.com/office/drawing/2014/main" id="{47270689-CD03-86EE-AD4E-701F61CD37A1}"/>
              </a:ext>
            </a:extLst>
          </p:cNvPr>
          <p:cNvSpPr>
            <a:spLocks noGrp="1"/>
          </p:cNvSpPr>
          <p:nvPr>
            <p:ph type="body" sz="quarter" idx="13" hasCustomPrompt="1"/>
          </p:nvPr>
        </p:nvSpPr>
        <p:spPr>
          <a:xfrm>
            <a:off x="8056949" y="8617313"/>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8" name="Text Placeholder 15">
            <a:extLst>
              <a:ext uri="{FF2B5EF4-FFF2-40B4-BE49-F238E27FC236}">
                <a16:creationId xmlns:a16="http://schemas.microsoft.com/office/drawing/2014/main" id="{B5939A4B-8504-2C32-E90E-9DA4843EF0EF}"/>
              </a:ext>
            </a:extLst>
          </p:cNvPr>
          <p:cNvSpPr>
            <a:spLocks noGrp="1"/>
          </p:cNvSpPr>
          <p:nvPr>
            <p:ph type="body" sz="quarter" idx="14" hasCustomPrompt="1"/>
          </p:nvPr>
        </p:nvSpPr>
        <p:spPr>
          <a:xfrm>
            <a:off x="12365741" y="7298299"/>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29" name="Text Placeholder 15">
            <a:extLst>
              <a:ext uri="{FF2B5EF4-FFF2-40B4-BE49-F238E27FC236}">
                <a16:creationId xmlns:a16="http://schemas.microsoft.com/office/drawing/2014/main" id="{44D6C0A8-7DC7-6F84-E472-8E0CA423C51E}"/>
              </a:ext>
            </a:extLst>
          </p:cNvPr>
          <p:cNvSpPr>
            <a:spLocks noGrp="1"/>
          </p:cNvSpPr>
          <p:nvPr>
            <p:ph type="body" sz="quarter" idx="15" hasCustomPrompt="1"/>
          </p:nvPr>
        </p:nvSpPr>
        <p:spPr>
          <a:xfrm>
            <a:off x="12427997" y="8595891"/>
            <a:ext cx="3795402" cy="751262"/>
          </a:xfrm>
        </p:spPr>
        <p:txBody>
          <a:bodyPr>
            <a:normAutofit/>
          </a:bodyPr>
          <a:lstStyle>
            <a:lvl1pPr marL="0" indent="0" algn="ctr">
              <a:buNone/>
              <a:defRPr sz="2800">
                <a:solidFill>
                  <a:srgbClr val="002060"/>
                </a:solidFill>
              </a:defRPr>
            </a:lvl1pPr>
            <a:lvl5pPr marL="2438400" indent="0">
              <a:buNone/>
              <a:defRPr/>
            </a:lvl5pPr>
          </a:lstStyle>
          <a:p>
            <a:pPr lvl="0"/>
            <a:r>
              <a:rPr lang="en-US" dirty="0"/>
              <a:t>Click to add text</a:t>
            </a:r>
          </a:p>
        </p:txBody>
      </p:sp>
      <p:sp>
        <p:nvSpPr>
          <p:cNvPr id="30" name="Text Placeholder 15">
            <a:extLst>
              <a:ext uri="{FF2B5EF4-FFF2-40B4-BE49-F238E27FC236}">
                <a16:creationId xmlns:a16="http://schemas.microsoft.com/office/drawing/2014/main" id="{F6BCDD7A-9667-FF15-DEDB-20C0D431E0A3}"/>
              </a:ext>
            </a:extLst>
          </p:cNvPr>
          <p:cNvSpPr>
            <a:spLocks noGrp="1"/>
          </p:cNvSpPr>
          <p:nvPr>
            <p:ph type="body" sz="quarter" idx="16" hasCustomPrompt="1"/>
          </p:nvPr>
        </p:nvSpPr>
        <p:spPr>
          <a:xfrm>
            <a:off x="2166939" y="8938684"/>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31" name="Text Placeholder 15">
            <a:extLst>
              <a:ext uri="{FF2B5EF4-FFF2-40B4-BE49-F238E27FC236}">
                <a16:creationId xmlns:a16="http://schemas.microsoft.com/office/drawing/2014/main" id="{6ADBE3FB-D313-E2BC-715C-D8600CF8BD21}"/>
              </a:ext>
            </a:extLst>
          </p:cNvPr>
          <p:cNvSpPr>
            <a:spLocks noGrp="1"/>
          </p:cNvSpPr>
          <p:nvPr>
            <p:ph type="body" sz="quarter" idx="17" hasCustomPrompt="1"/>
          </p:nvPr>
        </p:nvSpPr>
        <p:spPr>
          <a:xfrm>
            <a:off x="17255744" y="4018728"/>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sp>
        <p:nvSpPr>
          <p:cNvPr id="32" name="Text Placeholder 15">
            <a:extLst>
              <a:ext uri="{FF2B5EF4-FFF2-40B4-BE49-F238E27FC236}">
                <a16:creationId xmlns:a16="http://schemas.microsoft.com/office/drawing/2014/main" id="{A79FD328-17AF-2BB2-5730-3D5CA0EE9704}"/>
              </a:ext>
            </a:extLst>
          </p:cNvPr>
          <p:cNvSpPr>
            <a:spLocks noGrp="1"/>
          </p:cNvSpPr>
          <p:nvPr>
            <p:ph type="body" sz="quarter" idx="18" hasCustomPrompt="1"/>
          </p:nvPr>
        </p:nvSpPr>
        <p:spPr>
          <a:xfrm>
            <a:off x="17255744" y="8938684"/>
            <a:ext cx="4683924" cy="3600000"/>
          </a:xfrm>
        </p:spPr>
        <p:txBody>
          <a:bodyPr>
            <a:normAutofit/>
          </a:bodyPr>
          <a:lstStyle>
            <a:lvl1pPr marL="0" indent="0">
              <a:buNone/>
              <a:defRPr sz="2800">
                <a:solidFill>
                  <a:schemeClr val="bg1"/>
                </a:solidFill>
              </a:defRPr>
            </a:lvl1pPr>
            <a:lvl5pPr marL="2438400" indent="0">
              <a:buNone/>
              <a:defRPr/>
            </a:lvl5pPr>
          </a:lstStyle>
          <a:p>
            <a:pPr lvl="0"/>
            <a:r>
              <a:rPr lang="en-US" dirty="0"/>
              <a:t>Click to add text</a:t>
            </a:r>
          </a:p>
        </p:txBody>
      </p:sp>
      <p:pic>
        <p:nvPicPr>
          <p:cNvPr id="20" name="Graphic 19" descr="Artificial Intelligence with solid fill">
            <a:extLst>
              <a:ext uri="{FF2B5EF4-FFF2-40B4-BE49-F238E27FC236}">
                <a16:creationId xmlns:a16="http://schemas.microsoft.com/office/drawing/2014/main" id="{717E632E-7C2D-8BE2-BA0D-FBA56ED592A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28162" y="4999921"/>
            <a:ext cx="1936946" cy="1936946"/>
          </a:xfrm>
          <a:prstGeom prst="rect">
            <a:avLst/>
          </a:prstGeom>
        </p:spPr>
      </p:pic>
      <p:pic>
        <p:nvPicPr>
          <p:cNvPr id="22" name="Graphic 21" descr="Atom with solid fill">
            <a:extLst>
              <a:ext uri="{FF2B5EF4-FFF2-40B4-BE49-F238E27FC236}">
                <a16:creationId xmlns:a16="http://schemas.microsoft.com/office/drawing/2014/main" id="{CCE4C43E-15B3-15EB-CF11-EB3378A3CEF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837038" y="4968699"/>
            <a:ext cx="1958731" cy="1958731"/>
          </a:xfrm>
          <a:prstGeom prst="rect">
            <a:avLst/>
          </a:prstGeom>
        </p:spPr>
      </p:pic>
      <p:pic>
        <p:nvPicPr>
          <p:cNvPr id="24" name="Graphic 23" descr="Bar chart with solid fill">
            <a:extLst>
              <a:ext uri="{FF2B5EF4-FFF2-40B4-BE49-F238E27FC236}">
                <a16:creationId xmlns:a16="http://schemas.microsoft.com/office/drawing/2014/main" id="{0445AAA4-0C9A-80AB-86CE-F91A16FFC29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135" y="9715514"/>
            <a:ext cx="1696410" cy="1696410"/>
          </a:xfrm>
          <a:prstGeom prst="rect">
            <a:avLst/>
          </a:prstGeom>
        </p:spPr>
      </p:pic>
      <p:pic>
        <p:nvPicPr>
          <p:cNvPr id="35" name="Graphic 34" descr="Blockchain with solid fill">
            <a:extLst>
              <a:ext uri="{FF2B5EF4-FFF2-40B4-BE49-F238E27FC236}">
                <a16:creationId xmlns:a16="http://schemas.microsoft.com/office/drawing/2014/main" id="{CB7D00AA-1C33-1508-6057-E10BDF964F0D}"/>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37038" y="9711819"/>
            <a:ext cx="1700105" cy="1700105"/>
          </a:xfrm>
          <a:prstGeom prst="rect">
            <a:avLst/>
          </a:prstGeom>
        </p:spPr>
      </p:pic>
      <p:pic>
        <p:nvPicPr>
          <p:cNvPr id="5" name="Picture 4">
            <a:extLst>
              <a:ext uri="{FF2B5EF4-FFF2-40B4-BE49-F238E27FC236}">
                <a16:creationId xmlns:a16="http://schemas.microsoft.com/office/drawing/2014/main" id="{C97FCB3B-92B7-9A04-09DB-5667129A353E}"/>
              </a:ext>
              <a:ext uri="{C183D7F6-B498-43B3-948B-1728B52AA6E4}">
                <adec:decorative xmlns:adec="http://schemas.microsoft.com/office/drawing/2017/decorative" val="1"/>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6" name="Group">
            <a:extLst>
              <a:ext uri="{FF2B5EF4-FFF2-40B4-BE49-F238E27FC236}">
                <a16:creationId xmlns:a16="http://schemas.microsoft.com/office/drawing/2014/main" id="{805F1785-290C-1641-A96F-184692C72980}"/>
              </a:ext>
            </a:extLst>
          </p:cNvPr>
          <p:cNvGrpSpPr/>
          <p:nvPr userDrawn="1"/>
        </p:nvGrpSpPr>
        <p:grpSpPr>
          <a:xfrm>
            <a:off x="756659" y="-3867"/>
            <a:ext cx="2783909" cy="2014172"/>
            <a:chOff x="-2864397" y="0"/>
            <a:chExt cx="2783907" cy="2014171"/>
          </a:xfrm>
        </p:grpSpPr>
        <p:pic>
          <p:nvPicPr>
            <p:cNvPr id="9" name="Image" descr="Image">
              <a:extLst>
                <a:ext uri="{FF2B5EF4-FFF2-40B4-BE49-F238E27FC236}">
                  <a16:creationId xmlns:a16="http://schemas.microsoft.com/office/drawing/2014/main" id="{DE051A88-BFBF-58FB-0D20-AA66E50B943F}"/>
                </a:ext>
              </a:extLst>
            </p:cNvPr>
            <p:cNvPicPr>
              <a:picLocks noChangeAspect="1"/>
            </p:cNvPicPr>
            <p:nvPr/>
          </p:nvPicPr>
          <p:blipFill>
            <a:blip r:embed="rId11"/>
            <a:stretch>
              <a:fillRect/>
            </a:stretch>
          </p:blipFill>
          <p:spPr>
            <a:xfrm>
              <a:off x="-2864398" y="-1"/>
              <a:ext cx="630382" cy="1359672"/>
            </a:xfrm>
            <a:prstGeom prst="rect">
              <a:avLst/>
            </a:prstGeom>
            <a:ln w="12700" cap="flat">
              <a:noFill/>
              <a:miter lim="400000"/>
            </a:ln>
            <a:effectLst/>
          </p:spPr>
        </p:pic>
        <p:pic>
          <p:nvPicPr>
            <p:cNvPr id="10" name="Image" descr="Image">
              <a:extLst>
                <a:ext uri="{FF2B5EF4-FFF2-40B4-BE49-F238E27FC236}">
                  <a16:creationId xmlns:a16="http://schemas.microsoft.com/office/drawing/2014/main" id="{FF606EC9-F598-701C-CF2B-AC339348BD1A}"/>
                </a:ext>
              </a:extLst>
            </p:cNvPr>
            <p:cNvPicPr>
              <a:picLocks noChangeAspect="1"/>
            </p:cNvPicPr>
            <p:nvPr/>
          </p:nvPicPr>
          <p:blipFill>
            <a:blip r:embed="rId12"/>
            <a:srcRect t="88153" r="78332"/>
            <a:stretch>
              <a:fillRect/>
            </a:stretch>
          </p:blipFill>
          <p:spPr>
            <a:xfrm>
              <a:off x="-2850027" y="1390294"/>
              <a:ext cx="601633" cy="623878"/>
            </a:xfrm>
            <a:prstGeom prst="rect">
              <a:avLst/>
            </a:prstGeom>
            <a:ln w="12700" cap="flat">
              <a:noFill/>
              <a:miter lim="400000"/>
            </a:ln>
            <a:effectLst/>
          </p:spPr>
        </p:pic>
        <p:pic>
          <p:nvPicPr>
            <p:cNvPr id="11" name="Image" descr="Image">
              <a:extLst>
                <a:ext uri="{FF2B5EF4-FFF2-40B4-BE49-F238E27FC236}">
                  <a16:creationId xmlns:a16="http://schemas.microsoft.com/office/drawing/2014/main" id="{1DD6A07B-1CB5-B903-09DB-950559FCE4E0}"/>
                </a:ext>
              </a:extLst>
            </p:cNvPr>
            <p:cNvPicPr>
              <a:picLocks noChangeAspect="1"/>
            </p:cNvPicPr>
            <p:nvPr/>
          </p:nvPicPr>
          <p:blipFill>
            <a:blip r:embed="rId12"/>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1070102926"/>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ontent type 5">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F55631E8-C878-10B3-37B6-B446CE8244F9}"/>
              </a:ext>
            </a:extLst>
          </p:cNvPr>
          <p:cNvSpPr/>
          <p:nvPr userDrawn="1"/>
        </p:nvSpPr>
        <p:spPr>
          <a:xfrm>
            <a:off x="-13856" y="2360348"/>
            <a:ext cx="24397856" cy="11436178"/>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b="0" i="0" dirty="0">
              <a:latin typeface="OCRB" panose="020F0502020204030204" pitchFamily="34" charset="0"/>
              <a:ea typeface="Open Sans Light" pitchFamily="2" charset="0"/>
              <a:cs typeface="OCRB" panose="020F0502020204030204" pitchFamily="34"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16" name="Text Placeholder 15">
            <a:extLst>
              <a:ext uri="{FF2B5EF4-FFF2-40B4-BE49-F238E27FC236}">
                <a16:creationId xmlns:a16="http://schemas.microsoft.com/office/drawing/2014/main" id="{9B267469-4390-8C92-5D06-4DA338A102E6}"/>
              </a:ext>
            </a:extLst>
          </p:cNvPr>
          <p:cNvSpPr>
            <a:spLocks noGrp="1"/>
          </p:cNvSpPr>
          <p:nvPr>
            <p:ph type="body" sz="quarter" idx="11" hasCustomPrompt="1"/>
          </p:nvPr>
        </p:nvSpPr>
        <p:spPr>
          <a:xfrm>
            <a:off x="2166938" y="4349750"/>
            <a:ext cx="12097701" cy="3462458"/>
          </a:xfrm>
        </p:spPr>
        <p:txBody>
          <a:bodyPr>
            <a:normAutofit/>
          </a:bodyPr>
          <a:lstStyle>
            <a:lvl1pPr marL="0" indent="0">
              <a:buNone/>
              <a:defRPr sz="4000">
                <a:solidFill>
                  <a:schemeClr val="bg1"/>
                </a:solidFill>
              </a:defRPr>
            </a:lvl1pPr>
            <a:lvl5pPr marL="2438400" indent="0">
              <a:buNone/>
              <a:defRPr/>
            </a:lvl5pPr>
          </a:lstStyle>
          <a:p>
            <a:pPr lvl="0"/>
            <a:r>
              <a:rPr lang="en-US" dirty="0"/>
              <a:t>Click to add text</a:t>
            </a:r>
          </a:p>
        </p:txBody>
      </p:sp>
      <p:sp>
        <p:nvSpPr>
          <p:cNvPr id="30" name="Text Placeholder 15">
            <a:extLst>
              <a:ext uri="{FF2B5EF4-FFF2-40B4-BE49-F238E27FC236}">
                <a16:creationId xmlns:a16="http://schemas.microsoft.com/office/drawing/2014/main" id="{F6BCDD7A-9667-FF15-DEDB-20C0D431E0A3}"/>
              </a:ext>
            </a:extLst>
          </p:cNvPr>
          <p:cNvSpPr>
            <a:spLocks noGrp="1"/>
          </p:cNvSpPr>
          <p:nvPr>
            <p:ph type="body" sz="quarter" idx="16" hasCustomPrompt="1"/>
          </p:nvPr>
        </p:nvSpPr>
        <p:spPr>
          <a:xfrm>
            <a:off x="2166938" y="8938684"/>
            <a:ext cx="19839621" cy="3676241"/>
          </a:xfrm>
        </p:spPr>
        <p:txBody>
          <a:bodyPr>
            <a:normAutofit/>
          </a:bodyPr>
          <a:lstStyle>
            <a:lvl1pPr marL="0" indent="0">
              <a:buNone/>
              <a:defRPr sz="3600">
                <a:solidFill>
                  <a:schemeClr val="bg1"/>
                </a:solidFill>
              </a:defRPr>
            </a:lvl1pPr>
            <a:lvl5pPr marL="2438400" indent="0">
              <a:buNone/>
              <a:defRPr/>
            </a:lvl5pPr>
          </a:lstStyle>
          <a:p>
            <a:pPr lvl="0"/>
            <a:r>
              <a:rPr lang="en-US" dirty="0"/>
              <a:t>Click to add text</a:t>
            </a:r>
          </a:p>
        </p:txBody>
      </p:sp>
      <p:pic>
        <p:nvPicPr>
          <p:cNvPr id="5" name="Graphic 4" descr="Checklist with solid fill">
            <a:extLst>
              <a:ext uri="{FF2B5EF4-FFF2-40B4-BE49-F238E27FC236}">
                <a16:creationId xmlns:a16="http://schemas.microsoft.com/office/drawing/2014/main" id="{EEEA3E7D-43D1-BB41-8C28-FEDBD7273D0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40000" y="4320116"/>
            <a:ext cx="3535680" cy="3535680"/>
          </a:xfrm>
          <a:prstGeom prst="rect">
            <a:avLst/>
          </a:prstGeom>
        </p:spPr>
      </p:pic>
      <p:pic>
        <p:nvPicPr>
          <p:cNvPr id="6" name="Picture 5">
            <a:extLst>
              <a:ext uri="{FF2B5EF4-FFF2-40B4-BE49-F238E27FC236}">
                <a16:creationId xmlns:a16="http://schemas.microsoft.com/office/drawing/2014/main" id="{8D1F61AE-0C1A-636C-687E-207E2A2A70F6}"/>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7" name="Group">
            <a:extLst>
              <a:ext uri="{FF2B5EF4-FFF2-40B4-BE49-F238E27FC236}">
                <a16:creationId xmlns:a16="http://schemas.microsoft.com/office/drawing/2014/main" id="{A734540B-EB64-130D-3523-93575103ED02}"/>
              </a:ext>
            </a:extLst>
          </p:cNvPr>
          <p:cNvGrpSpPr/>
          <p:nvPr userDrawn="1"/>
        </p:nvGrpSpPr>
        <p:grpSpPr>
          <a:xfrm>
            <a:off x="756659" y="-3867"/>
            <a:ext cx="2783909" cy="2014172"/>
            <a:chOff x="-2864397" y="0"/>
            <a:chExt cx="2783907" cy="2014171"/>
          </a:xfrm>
        </p:grpSpPr>
        <p:pic>
          <p:nvPicPr>
            <p:cNvPr id="8" name="Image" descr="Image">
              <a:extLst>
                <a:ext uri="{FF2B5EF4-FFF2-40B4-BE49-F238E27FC236}">
                  <a16:creationId xmlns:a16="http://schemas.microsoft.com/office/drawing/2014/main" id="{5953221E-8F74-C3B9-7C70-CFB02A3B7E6C}"/>
                </a:ext>
              </a:extLst>
            </p:cNvPr>
            <p:cNvPicPr>
              <a:picLocks noChangeAspect="1"/>
            </p:cNvPicPr>
            <p:nvPr/>
          </p:nvPicPr>
          <p:blipFill>
            <a:blip r:embed="rId5"/>
            <a:stretch>
              <a:fillRect/>
            </a:stretch>
          </p:blipFill>
          <p:spPr>
            <a:xfrm>
              <a:off x="-2864398" y="-1"/>
              <a:ext cx="630382" cy="1359672"/>
            </a:xfrm>
            <a:prstGeom prst="rect">
              <a:avLst/>
            </a:prstGeom>
            <a:ln w="12700" cap="flat">
              <a:noFill/>
              <a:miter lim="400000"/>
            </a:ln>
            <a:effectLst/>
          </p:spPr>
        </p:pic>
        <p:pic>
          <p:nvPicPr>
            <p:cNvPr id="9" name="Image" descr="Image">
              <a:extLst>
                <a:ext uri="{FF2B5EF4-FFF2-40B4-BE49-F238E27FC236}">
                  <a16:creationId xmlns:a16="http://schemas.microsoft.com/office/drawing/2014/main" id="{49A2096B-323B-F3EF-7CC9-DF562AC8C228}"/>
                </a:ext>
              </a:extLst>
            </p:cNvPr>
            <p:cNvPicPr>
              <a:picLocks noChangeAspect="1"/>
            </p:cNvPicPr>
            <p:nvPr/>
          </p:nvPicPr>
          <p:blipFill>
            <a:blip r:embed="rId6"/>
            <a:srcRect t="88153" r="78332"/>
            <a:stretch>
              <a:fillRect/>
            </a:stretch>
          </p:blipFill>
          <p:spPr>
            <a:xfrm>
              <a:off x="-2850027" y="1390294"/>
              <a:ext cx="601633" cy="623878"/>
            </a:xfrm>
            <a:prstGeom prst="rect">
              <a:avLst/>
            </a:prstGeom>
            <a:ln w="12700" cap="flat">
              <a:noFill/>
              <a:miter lim="400000"/>
            </a:ln>
            <a:effectLst/>
          </p:spPr>
        </p:pic>
        <p:pic>
          <p:nvPicPr>
            <p:cNvPr id="10" name="Image" descr="Image">
              <a:extLst>
                <a:ext uri="{FF2B5EF4-FFF2-40B4-BE49-F238E27FC236}">
                  <a16:creationId xmlns:a16="http://schemas.microsoft.com/office/drawing/2014/main" id="{8B7EE6C9-8BC7-CD09-089B-BA35D919D1CC}"/>
                </a:ext>
              </a:extLst>
            </p:cNvPr>
            <p:cNvPicPr>
              <a:picLocks noChangeAspect="1"/>
            </p:cNvPicPr>
            <p:nvPr/>
          </p:nvPicPr>
          <p:blipFill>
            <a:blip r:embed="rId6"/>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2227040866"/>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ntent type 4">
    <p:spTree>
      <p:nvGrpSpPr>
        <p:cNvPr id="1" name=""/>
        <p:cNvGrpSpPr/>
        <p:nvPr/>
      </p:nvGrpSpPr>
      <p:grpSpPr>
        <a:xfrm>
          <a:off x="0" y="0"/>
          <a:ext cx="0" cy="0"/>
          <a:chOff x="0" y="0"/>
          <a:chExt cx="0" cy="0"/>
        </a:xfrm>
      </p:grpSpPr>
      <p:sp>
        <p:nvSpPr>
          <p:cNvPr id="17" name="Rectangle">
            <a:extLst>
              <a:ext uri="{FF2B5EF4-FFF2-40B4-BE49-F238E27FC236}">
                <a16:creationId xmlns:a16="http://schemas.microsoft.com/office/drawing/2014/main" id="{57D6C136-B186-B244-9E34-B1B3CC503956}"/>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5" name="Text Placeholder 5">
            <a:extLst>
              <a:ext uri="{FF2B5EF4-FFF2-40B4-BE49-F238E27FC236}">
                <a16:creationId xmlns:a16="http://schemas.microsoft.com/office/drawing/2014/main" id="{0C2D7F5C-BD73-5445-9E3A-82A31E22F625}"/>
              </a:ext>
            </a:extLst>
          </p:cNvPr>
          <p:cNvSpPr>
            <a:spLocks noGrp="1"/>
          </p:cNvSpPr>
          <p:nvPr>
            <p:ph type="body" sz="quarter" idx="14"/>
          </p:nvPr>
        </p:nvSpPr>
        <p:spPr>
          <a:xfrm>
            <a:off x="3176751" y="10942822"/>
            <a:ext cx="8523218" cy="1444847"/>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25FCA52D-C087-3347-A5F3-54D623B2115B}"/>
              </a:ext>
            </a:extLst>
          </p:cNvPr>
          <p:cNvSpPr>
            <a:spLocks noGrp="1"/>
          </p:cNvSpPr>
          <p:nvPr>
            <p:ph type="body" sz="quarter" idx="15"/>
          </p:nvPr>
        </p:nvSpPr>
        <p:spPr>
          <a:xfrm>
            <a:off x="12684029" y="10972442"/>
            <a:ext cx="8523218" cy="1444848"/>
          </a:xfrm>
        </p:spPr>
        <p:txBody>
          <a:bodyPr>
            <a:noAutofit/>
          </a:bodyPr>
          <a:lstStyle>
            <a:lvl1pPr marL="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33" name="Picture Placeholder 3">
            <a:extLst>
              <a:ext uri="{FF2B5EF4-FFF2-40B4-BE49-F238E27FC236}">
                <a16:creationId xmlns:a16="http://schemas.microsoft.com/office/drawing/2014/main" id="{3520A367-5826-4047-8F6E-214336795336}"/>
              </a:ext>
            </a:extLst>
          </p:cNvPr>
          <p:cNvSpPr>
            <a:spLocks noGrp="1"/>
          </p:cNvSpPr>
          <p:nvPr>
            <p:ph type="pic" sz="quarter" idx="11"/>
          </p:nvPr>
        </p:nvSpPr>
        <p:spPr>
          <a:xfrm>
            <a:off x="3176751" y="4582010"/>
            <a:ext cx="8523218" cy="5555977"/>
          </a:xfrm>
        </p:spPr>
        <p:txBody>
          <a:bodyPr/>
          <a:lstStyle>
            <a:lvl1pPr marL="0" indent="0">
              <a:buNone/>
              <a:defRPr>
                <a:solidFill>
                  <a:schemeClr val="bg1"/>
                </a:solidFill>
              </a:defRPr>
            </a:lvl1pPr>
          </a:lstStyle>
          <a:p>
            <a:r>
              <a:rPr lang="en-US"/>
              <a:t>Click icon to add picture</a:t>
            </a:r>
            <a:endParaRPr lang="en-US" dirty="0"/>
          </a:p>
        </p:txBody>
      </p:sp>
      <p:sp>
        <p:nvSpPr>
          <p:cNvPr id="34" name="Picture Placeholder 3">
            <a:extLst>
              <a:ext uri="{FF2B5EF4-FFF2-40B4-BE49-F238E27FC236}">
                <a16:creationId xmlns:a16="http://schemas.microsoft.com/office/drawing/2014/main" id="{09A473F0-3B7E-704A-AA89-F4277FCB9971}"/>
              </a:ext>
            </a:extLst>
          </p:cNvPr>
          <p:cNvSpPr>
            <a:spLocks noGrp="1"/>
          </p:cNvSpPr>
          <p:nvPr>
            <p:ph type="pic" sz="quarter" idx="12"/>
          </p:nvPr>
        </p:nvSpPr>
        <p:spPr>
          <a:xfrm>
            <a:off x="12684029" y="4582010"/>
            <a:ext cx="8523218" cy="5577461"/>
          </a:xfrm>
        </p:spPr>
        <p:txBody>
          <a:bodyPr/>
          <a:lstStyle>
            <a:lvl1pPr marL="0" indent="0">
              <a:buNone/>
              <a:defRPr>
                <a:solidFill>
                  <a:schemeClr val="bg1"/>
                </a:solidFill>
              </a:defRPr>
            </a:lvl1pPr>
          </a:lstStyle>
          <a:p>
            <a:r>
              <a:rPr lang="en-US"/>
              <a:t>Click icon to add picture</a:t>
            </a:r>
            <a:endParaRPr lang="en-US" dirty="0"/>
          </a:p>
        </p:txBody>
      </p:sp>
      <p:pic>
        <p:nvPicPr>
          <p:cNvPr id="4" name="Picture 3">
            <a:extLst>
              <a:ext uri="{FF2B5EF4-FFF2-40B4-BE49-F238E27FC236}">
                <a16:creationId xmlns:a16="http://schemas.microsoft.com/office/drawing/2014/main" id="{D5210B6C-2009-3AB9-2B36-C9C111BD1FBB}"/>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5" name="Group">
            <a:extLst>
              <a:ext uri="{FF2B5EF4-FFF2-40B4-BE49-F238E27FC236}">
                <a16:creationId xmlns:a16="http://schemas.microsoft.com/office/drawing/2014/main" id="{6BFD5909-E19C-D820-5C51-280C15B09CBC}"/>
              </a:ext>
            </a:extLst>
          </p:cNvPr>
          <p:cNvGrpSpPr/>
          <p:nvPr userDrawn="1"/>
        </p:nvGrpSpPr>
        <p:grpSpPr>
          <a:xfrm>
            <a:off x="756659" y="-3867"/>
            <a:ext cx="2783909" cy="2014172"/>
            <a:chOff x="-2864397" y="0"/>
            <a:chExt cx="2783907" cy="2014171"/>
          </a:xfrm>
        </p:grpSpPr>
        <p:pic>
          <p:nvPicPr>
            <p:cNvPr id="6" name="Image" descr="Image">
              <a:extLst>
                <a:ext uri="{FF2B5EF4-FFF2-40B4-BE49-F238E27FC236}">
                  <a16:creationId xmlns:a16="http://schemas.microsoft.com/office/drawing/2014/main" id="{8B08C927-B7A0-43BA-4100-83612BFB59A9}"/>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7" name="Image" descr="Image">
              <a:extLst>
                <a:ext uri="{FF2B5EF4-FFF2-40B4-BE49-F238E27FC236}">
                  <a16:creationId xmlns:a16="http://schemas.microsoft.com/office/drawing/2014/main" id="{6AFC5A1D-896A-4BE5-A25A-A0172137210B}"/>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8" name="Image" descr="Image">
              <a:extLst>
                <a:ext uri="{FF2B5EF4-FFF2-40B4-BE49-F238E27FC236}">
                  <a16:creationId xmlns:a16="http://schemas.microsoft.com/office/drawing/2014/main" id="{58C85CFC-A584-60C9-398C-FC5F3B10CF07}"/>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779245570"/>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450F1BD6-0F15-C34E-9F74-50970B5378D2}"/>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Chart Placeholder 3">
            <a:extLst>
              <a:ext uri="{FF2B5EF4-FFF2-40B4-BE49-F238E27FC236}">
                <a16:creationId xmlns:a16="http://schemas.microsoft.com/office/drawing/2014/main" id="{64D80AC6-9CFD-09B5-1CEF-F695884CCD02}"/>
              </a:ext>
            </a:extLst>
          </p:cNvPr>
          <p:cNvSpPr>
            <a:spLocks noGrp="1"/>
          </p:cNvSpPr>
          <p:nvPr>
            <p:ph type="chart" sz="quarter" idx="11" hasCustomPrompt="1"/>
          </p:nvPr>
        </p:nvSpPr>
        <p:spPr>
          <a:xfrm>
            <a:off x="11460163" y="3962400"/>
            <a:ext cx="12118975" cy="9083675"/>
          </a:xfrm>
        </p:spPr>
        <p:txBody>
          <a:bodyPr>
            <a:normAutofit/>
          </a:bodyPr>
          <a:lstStyle>
            <a:lvl1pPr marL="0" indent="0">
              <a:buNone/>
              <a:defRPr sz="4000">
                <a:solidFill>
                  <a:schemeClr val="bg1"/>
                </a:solidFill>
              </a:defRPr>
            </a:lvl1pPr>
          </a:lstStyle>
          <a:p>
            <a:r>
              <a:rPr lang="en-US" dirty="0"/>
              <a:t>Click to insert chart</a:t>
            </a:r>
          </a:p>
        </p:txBody>
      </p:sp>
      <p:sp>
        <p:nvSpPr>
          <p:cNvPr id="6" name="Text Placeholder 5">
            <a:extLst>
              <a:ext uri="{FF2B5EF4-FFF2-40B4-BE49-F238E27FC236}">
                <a16:creationId xmlns:a16="http://schemas.microsoft.com/office/drawing/2014/main" id="{DEA6CC15-DCB9-9ABD-A03B-8B586BD05B11}"/>
              </a:ext>
            </a:extLst>
          </p:cNvPr>
          <p:cNvSpPr>
            <a:spLocks noGrp="1"/>
          </p:cNvSpPr>
          <p:nvPr>
            <p:ph type="body" sz="quarter" idx="12"/>
          </p:nvPr>
        </p:nvSpPr>
        <p:spPr>
          <a:xfrm>
            <a:off x="3902075" y="3962399"/>
            <a:ext cx="7010400" cy="4058049"/>
          </a:xfrm>
        </p:spPr>
        <p:txBody>
          <a:bodyPr>
            <a:normAutofit/>
          </a:bodyPr>
          <a:lstStyle>
            <a:lvl1pPr marL="0" indent="0">
              <a:buNone/>
              <a:defRPr sz="3600">
                <a:solidFill>
                  <a:schemeClr val="bg1"/>
                </a:solidFill>
              </a:defRPr>
            </a:lvl1pPr>
          </a:lstStyle>
          <a:p>
            <a:pPr lvl="0"/>
            <a:r>
              <a:rPr lang="en-US"/>
              <a:t>Click to edit Master text styles</a:t>
            </a:r>
          </a:p>
        </p:txBody>
      </p:sp>
      <p:pic>
        <p:nvPicPr>
          <p:cNvPr id="9" name="Graphic 8" descr="Blockchain with solid fill">
            <a:extLst>
              <a:ext uri="{FF2B5EF4-FFF2-40B4-BE49-F238E27FC236}">
                <a16:creationId xmlns:a16="http://schemas.microsoft.com/office/drawing/2014/main" id="{C6F9FEE2-3F55-6EBA-4F92-F43ABD638BA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37047" y="3962400"/>
            <a:ext cx="1403522" cy="1403522"/>
          </a:xfrm>
          <a:prstGeom prst="rect">
            <a:avLst/>
          </a:prstGeom>
        </p:spPr>
      </p:pic>
      <p:sp>
        <p:nvSpPr>
          <p:cNvPr id="20" name="Text Placeholder 5">
            <a:extLst>
              <a:ext uri="{FF2B5EF4-FFF2-40B4-BE49-F238E27FC236}">
                <a16:creationId xmlns:a16="http://schemas.microsoft.com/office/drawing/2014/main" id="{8597BD3B-4478-8A1D-BD26-1D9EFAA7FCF2}"/>
              </a:ext>
            </a:extLst>
          </p:cNvPr>
          <p:cNvSpPr>
            <a:spLocks noGrp="1"/>
          </p:cNvSpPr>
          <p:nvPr>
            <p:ph type="body" sz="quarter" idx="13"/>
          </p:nvPr>
        </p:nvSpPr>
        <p:spPr>
          <a:xfrm>
            <a:off x="3902075" y="8861383"/>
            <a:ext cx="7010400" cy="4058049"/>
          </a:xfrm>
        </p:spPr>
        <p:txBody>
          <a:bodyPr>
            <a:normAutofit/>
          </a:bodyPr>
          <a:lstStyle>
            <a:lvl1pPr marL="0" indent="0">
              <a:buNone/>
              <a:defRPr sz="3600">
                <a:solidFill>
                  <a:schemeClr val="bg1"/>
                </a:solidFill>
              </a:defRPr>
            </a:lvl1pPr>
          </a:lstStyle>
          <a:p>
            <a:pPr lvl="0"/>
            <a:r>
              <a:rPr lang="en-US"/>
              <a:t>Click to edit Master text styles</a:t>
            </a:r>
          </a:p>
        </p:txBody>
      </p:sp>
      <p:pic>
        <p:nvPicPr>
          <p:cNvPr id="11" name="Graphic 10" descr="Bullseye with solid fill">
            <a:extLst>
              <a:ext uri="{FF2B5EF4-FFF2-40B4-BE49-F238E27FC236}">
                <a16:creationId xmlns:a16="http://schemas.microsoft.com/office/drawing/2014/main" id="{D6B829BF-9E0D-0105-F75C-8DDD429EFC0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87110" y="8648744"/>
            <a:ext cx="1403521" cy="1403521"/>
          </a:xfrm>
          <a:prstGeom prst="rect">
            <a:avLst/>
          </a:prstGeom>
        </p:spPr>
      </p:pic>
      <p:pic>
        <p:nvPicPr>
          <p:cNvPr id="7" name="Picture 6">
            <a:extLst>
              <a:ext uri="{FF2B5EF4-FFF2-40B4-BE49-F238E27FC236}">
                <a16:creationId xmlns:a16="http://schemas.microsoft.com/office/drawing/2014/main" id="{D0C22165-28E5-078B-D527-EB85E34E9D08}"/>
              </a:ext>
              <a:ext uri="{C183D7F6-B498-43B3-948B-1728B52AA6E4}">
                <adec:decorative xmlns:adec="http://schemas.microsoft.com/office/drawing/2017/decorative" val="1"/>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8" name="Group">
            <a:extLst>
              <a:ext uri="{FF2B5EF4-FFF2-40B4-BE49-F238E27FC236}">
                <a16:creationId xmlns:a16="http://schemas.microsoft.com/office/drawing/2014/main" id="{1AB01AB1-EADC-77A2-A940-2DE69B7ABE8E}"/>
              </a:ext>
            </a:extLst>
          </p:cNvPr>
          <p:cNvGrpSpPr/>
          <p:nvPr userDrawn="1"/>
        </p:nvGrpSpPr>
        <p:grpSpPr>
          <a:xfrm>
            <a:off x="756659" y="-3867"/>
            <a:ext cx="2783909" cy="2014172"/>
            <a:chOff x="-2864397" y="0"/>
            <a:chExt cx="2783907" cy="2014171"/>
          </a:xfrm>
        </p:grpSpPr>
        <p:pic>
          <p:nvPicPr>
            <p:cNvPr id="10" name="Image" descr="Image">
              <a:extLst>
                <a:ext uri="{FF2B5EF4-FFF2-40B4-BE49-F238E27FC236}">
                  <a16:creationId xmlns:a16="http://schemas.microsoft.com/office/drawing/2014/main" id="{3B174F11-D671-E0EF-C5C9-332FF7B2255D}"/>
                </a:ext>
              </a:extLst>
            </p:cNvPr>
            <p:cNvPicPr>
              <a:picLocks noChangeAspect="1"/>
            </p:cNvPicPr>
            <p:nvPr/>
          </p:nvPicPr>
          <p:blipFill>
            <a:blip r:embed="rId7"/>
            <a:stretch>
              <a:fillRect/>
            </a:stretch>
          </p:blipFill>
          <p:spPr>
            <a:xfrm>
              <a:off x="-2864398" y="-1"/>
              <a:ext cx="630382" cy="1359672"/>
            </a:xfrm>
            <a:prstGeom prst="rect">
              <a:avLst/>
            </a:prstGeom>
            <a:ln w="12700" cap="flat">
              <a:noFill/>
              <a:miter lim="400000"/>
            </a:ln>
            <a:effectLst/>
          </p:spPr>
        </p:pic>
        <p:pic>
          <p:nvPicPr>
            <p:cNvPr id="12" name="Image" descr="Image">
              <a:extLst>
                <a:ext uri="{FF2B5EF4-FFF2-40B4-BE49-F238E27FC236}">
                  <a16:creationId xmlns:a16="http://schemas.microsoft.com/office/drawing/2014/main" id="{B2D60E6B-CEFB-1201-1ABC-A47A5C6DEDA7}"/>
                </a:ext>
              </a:extLst>
            </p:cNvPr>
            <p:cNvPicPr>
              <a:picLocks noChangeAspect="1"/>
            </p:cNvPicPr>
            <p:nvPr/>
          </p:nvPicPr>
          <p:blipFill>
            <a:blip r:embed="rId8"/>
            <a:srcRect t="88153" r="78332"/>
            <a:stretch>
              <a:fillRect/>
            </a:stretch>
          </p:blipFill>
          <p:spPr>
            <a:xfrm>
              <a:off x="-2850027" y="1390294"/>
              <a:ext cx="601633" cy="623878"/>
            </a:xfrm>
            <a:prstGeom prst="rect">
              <a:avLst/>
            </a:prstGeom>
            <a:ln w="12700" cap="flat">
              <a:noFill/>
              <a:miter lim="400000"/>
            </a:ln>
            <a:effectLst/>
          </p:spPr>
        </p:pic>
        <p:pic>
          <p:nvPicPr>
            <p:cNvPr id="14" name="Image" descr="Image">
              <a:extLst>
                <a:ext uri="{FF2B5EF4-FFF2-40B4-BE49-F238E27FC236}">
                  <a16:creationId xmlns:a16="http://schemas.microsoft.com/office/drawing/2014/main" id="{3ECE39F8-02C5-64A7-9AC5-4BDC8C44E368}"/>
                </a:ext>
              </a:extLst>
            </p:cNvPr>
            <p:cNvPicPr>
              <a:picLocks noChangeAspect="1"/>
            </p:cNvPicPr>
            <p:nvPr/>
          </p:nvPicPr>
          <p:blipFill>
            <a:blip r:embed="rId8"/>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3811012248"/>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type 1">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0CE21BA8-841F-EE46-90AB-358900DBBA45}"/>
              </a:ext>
            </a:extLst>
          </p:cNvPr>
          <p:cNvSpPr/>
          <p:nvPr userDrawn="1"/>
        </p:nvSpPr>
        <p:spPr>
          <a:xfrm>
            <a:off x="0" y="2363008"/>
            <a:ext cx="24384000" cy="11436178"/>
          </a:xfrm>
          <a:prstGeom prst="rect">
            <a:avLst/>
          </a:prstGeom>
          <a:solidFill>
            <a:srgbClr val="EBEBEB"/>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2058"/>
            <a:ext cx="14715569" cy="510281"/>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rgbClr val="424242"/>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11" name="Content Placeholder 7">
            <a:extLst>
              <a:ext uri="{FF2B5EF4-FFF2-40B4-BE49-F238E27FC236}">
                <a16:creationId xmlns:a16="http://schemas.microsoft.com/office/drawing/2014/main" id="{CCD29839-25B4-3D48-8D8C-B1D859A74A9A}"/>
              </a:ext>
            </a:extLst>
          </p:cNvPr>
          <p:cNvSpPr>
            <a:spLocks noGrp="1"/>
          </p:cNvSpPr>
          <p:nvPr>
            <p:ph sz="quarter" idx="11"/>
          </p:nvPr>
        </p:nvSpPr>
        <p:spPr>
          <a:xfrm>
            <a:off x="2167377" y="3714224"/>
            <a:ext cx="19309300" cy="8129718"/>
          </a:xfrm>
        </p:spPr>
        <p:txBody>
          <a:bodyPr>
            <a:normAutofit/>
          </a:bodyPr>
          <a:lstStyle>
            <a:lvl1pPr marL="742950" indent="-742950">
              <a:lnSpc>
                <a:spcPct val="100000"/>
              </a:lnSpc>
              <a:spcBef>
                <a:spcPts val="3500"/>
              </a:spcBef>
              <a:buSzPct val="100000"/>
              <a:buFont typeface="Arial" panose="020B0604020202020204" pitchFamily="34" charset="0"/>
              <a:buChar char="•"/>
              <a:tabLst/>
              <a:defRPr kumimoji="0" lang="en-US" sz="4400" b="0" i="0" u="none" strike="noStrike" cap="none" spc="0" normalizeH="0" baseline="0">
                <a:ln>
                  <a:noFill/>
                </a:ln>
                <a:solidFill>
                  <a:srgbClr val="212121"/>
                </a:solidFill>
                <a:effectLst/>
                <a:uFillTx/>
                <a:latin typeface="Open Sans" panose="020B0606030504020204" pitchFamily="34" charset="0"/>
                <a:ea typeface="Open Sans" panose="020B0606030504020204" pitchFamily="34" charset="0"/>
                <a:cs typeface="Open Sans" panose="020B0606030504020204" pitchFamily="34" charset="0"/>
                <a:sym typeface="Helvetica Neue"/>
              </a:defRPr>
            </a:lvl1pPr>
            <a:lvl2pPr marL="1498950" indent="-742950">
              <a:lnSpc>
                <a:spcPct val="100000"/>
              </a:lnSpc>
              <a:spcBef>
                <a:spcPts val="3500"/>
              </a:spcBef>
              <a:buSzPct val="100000"/>
              <a:buFont typeface="Arial" panose="020B0604020202020204" pitchFamily="34" charset="0"/>
              <a:buChar char="•"/>
              <a:tabLst/>
              <a:defRPr kumimoji="0" lang="en-US" sz="4400" b="0" i="0" u="none" strike="noStrike" cap="none" spc="0" normalizeH="0" baseline="0">
                <a:ln>
                  <a:noFill/>
                </a:ln>
                <a:solidFill>
                  <a:srgbClr val="212121"/>
                </a:solidFill>
                <a:effectLst/>
                <a:uFillTx/>
                <a:latin typeface="Open Sans" panose="020B0606030504020204" pitchFamily="34" charset="0"/>
                <a:ea typeface="Open Sans" panose="020B0606030504020204" pitchFamily="34" charset="0"/>
                <a:cs typeface="Open Sans" panose="020B0606030504020204" pitchFamily="34" charset="0"/>
                <a:sym typeface="Helvetica Neue"/>
              </a:defRPr>
            </a:lvl2pPr>
            <a:lvl3pPr marL="2254950" indent="-742950">
              <a:lnSpc>
                <a:spcPct val="100000"/>
              </a:lnSpc>
              <a:spcBef>
                <a:spcPts val="3500"/>
              </a:spcBef>
              <a:buSzPct val="100000"/>
              <a:buFont typeface="Arial" panose="020B0604020202020204" pitchFamily="34" charset="0"/>
              <a:buChar char="•"/>
              <a:tabLst/>
              <a:defRPr kumimoji="0" lang="en-US" sz="4400" b="0" i="0" u="none" strike="noStrike" cap="none" spc="0" normalizeH="0" baseline="0">
                <a:ln>
                  <a:noFill/>
                </a:ln>
                <a:solidFill>
                  <a:srgbClr val="212121"/>
                </a:solidFill>
                <a:effectLst/>
                <a:uFillTx/>
                <a:latin typeface="Open Sans" panose="020B0606030504020204" pitchFamily="34" charset="0"/>
                <a:ea typeface="Open Sans" panose="020B0606030504020204" pitchFamily="34" charset="0"/>
                <a:cs typeface="Open Sans" panose="020B0606030504020204" pitchFamily="34" charset="0"/>
                <a:sym typeface="Helvetica Neue"/>
              </a:defRPr>
            </a:lvl3pPr>
            <a:lvl4pPr marL="3010950" indent="-742950">
              <a:lnSpc>
                <a:spcPct val="100000"/>
              </a:lnSpc>
              <a:spcBef>
                <a:spcPts val="3500"/>
              </a:spcBef>
              <a:buSzPct val="100000"/>
              <a:buFont typeface="Arial" panose="020B0604020202020204" pitchFamily="34" charset="0"/>
              <a:buChar char="•"/>
              <a:tabLst/>
              <a:defRPr kumimoji="0" lang="en-US" sz="4400" b="0" i="0" u="none" strike="noStrike" cap="none" spc="0" normalizeH="0" baseline="0">
                <a:ln>
                  <a:noFill/>
                </a:ln>
                <a:solidFill>
                  <a:srgbClr val="212121"/>
                </a:solidFill>
                <a:effectLst/>
                <a:uFillTx/>
                <a:latin typeface="Open Sans" panose="020B0606030504020204" pitchFamily="34" charset="0"/>
                <a:ea typeface="Open Sans" panose="020B0606030504020204" pitchFamily="34" charset="0"/>
                <a:cs typeface="Open Sans" panose="020B0606030504020204" pitchFamily="34" charset="0"/>
                <a:sym typeface="Helvetica Neue"/>
              </a:defRPr>
            </a:lvl4pPr>
            <a:lvl5pPr marL="3658950" indent="-742950">
              <a:lnSpc>
                <a:spcPct val="100000"/>
              </a:lnSpc>
              <a:spcBef>
                <a:spcPts val="3500"/>
              </a:spcBef>
              <a:buSzPct val="100000"/>
              <a:buFont typeface="Arial" panose="020B0604020202020204" pitchFamily="34" charset="0"/>
              <a:buChar char="•"/>
              <a:tabLst/>
              <a:defRPr kumimoji="0" lang="en-US" sz="4400" b="0" i="0" u="none" strike="noStrike" cap="none" spc="0" normalizeH="0" baseline="0">
                <a:ln>
                  <a:noFill/>
                </a:ln>
                <a:solidFill>
                  <a:srgbClr val="212121"/>
                </a:solidFill>
                <a:effectLst/>
                <a:uFillTx/>
                <a:latin typeface="Open Sans" panose="020B0606030504020204" pitchFamily="34" charset="0"/>
                <a:ea typeface="Open Sans" panose="020B0606030504020204" pitchFamily="34" charset="0"/>
                <a:cs typeface="Open Sans" panose="020B0606030504020204" pitchFamily="34" charset="0"/>
                <a:sym typeface="Helvetica Neue"/>
              </a:defRPr>
            </a:lvl5pPr>
            <a:lvl7pPr marL="3657600" indent="0">
              <a:buNone/>
              <a:defRPr/>
            </a:lvl7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2CB39841-01E8-3B46-1169-9D75B18B74D3}"/>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2" name="Group">
            <a:extLst>
              <a:ext uri="{FF2B5EF4-FFF2-40B4-BE49-F238E27FC236}">
                <a16:creationId xmlns:a16="http://schemas.microsoft.com/office/drawing/2014/main" id="{AC8C371E-C0F6-4081-3D3F-D6E3528C4285}"/>
              </a:ext>
            </a:extLst>
          </p:cNvPr>
          <p:cNvGrpSpPr/>
          <p:nvPr userDrawn="1"/>
        </p:nvGrpSpPr>
        <p:grpSpPr>
          <a:xfrm>
            <a:off x="756659" y="-3867"/>
            <a:ext cx="2783909" cy="2014172"/>
            <a:chOff x="-2864397" y="0"/>
            <a:chExt cx="2783907" cy="2014171"/>
          </a:xfrm>
        </p:grpSpPr>
        <p:pic>
          <p:nvPicPr>
            <p:cNvPr id="4" name="Image" descr="Image">
              <a:extLst>
                <a:ext uri="{FF2B5EF4-FFF2-40B4-BE49-F238E27FC236}">
                  <a16:creationId xmlns:a16="http://schemas.microsoft.com/office/drawing/2014/main" id="{521B05C9-D576-5C9F-B6FD-5FB48D1A784C}"/>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6" name="Image" descr="Image">
              <a:extLst>
                <a:ext uri="{FF2B5EF4-FFF2-40B4-BE49-F238E27FC236}">
                  <a16:creationId xmlns:a16="http://schemas.microsoft.com/office/drawing/2014/main" id="{BAAB4BAE-E916-72F8-967D-ECE287538CAD}"/>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7" name="Image" descr="Image">
              <a:extLst>
                <a:ext uri="{FF2B5EF4-FFF2-40B4-BE49-F238E27FC236}">
                  <a16:creationId xmlns:a16="http://schemas.microsoft.com/office/drawing/2014/main" id="{4B27BB17-04E8-65DD-1C87-6ECA478DD2AB}"/>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109024523"/>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ntent type 4">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6D051288-6E3E-A95D-1377-4372C7DC1C4F}"/>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23" name="Picture Placeholder 3">
            <a:extLst>
              <a:ext uri="{FF2B5EF4-FFF2-40B4-BE49-F238E27FC236}">
                <a16:creationId xmlns:a16="http://schemas.microsoft.com/office/drawing/2014/main" id="{4D652F67-94A0-0840-AE16-55B87BEAF320}"/>
              </a:ext>
            </a:extLst>
          </p:cNvPr>
          <p:cNvSpPr>
            <a:spLocks noGrp="1"/>
          </p:cNvSpPr>
          <p:nvPr>
            <p:ph type="pic" sz="quarter" idx="11"/>
          </p:nvPr>
        </p:nvSpPr>
        <p:spPr>
          <a:xfrm>
            <a:off x="2167377" y="4120517"/>
            <a:ext cx="9469197" cy="8568593"/>
          </a:xfrm>
        </p:spPr>
        <p:txBody>
          <a:bodyPr/>
          <a:lstStyle>
            <a:lvl1pPr marL="0" indent="0">
              <a:buNone/>
              <a:defRPr>
                <a:solidFill>
                  <a:schemeClr val="bg1"/>
                </a:solidFill>
              </a:defRPr>
            </a:lvl1pPr>
          </a:lstStyle>
          <a:p>
            <a:r>
              <a:rPr lang="en-US"/>
              <a:t>Click icon to add picture</a:t>
            </a:r>
            <a:endParaRPr lang="en-US" dirty="0"/>
          </a:p>
        </p:txBody>
      </p:sp>
      <p:sp>
        <p:nvSpPr>
          <p:cNvPr id="12" name="Text Placeholder 5">
            <a:extLst>
              <a:ext uri="{FF2B5EF4-FFF2-40B4-BE49-F238E27FC236}">
                <a16:creationId xmlns:a16="http://schemas.microsoft.com/office/drawing/2014/main" id="{6A7F952E-8DC5-6A79-9AE3-813B3AE4D1F2}"/>
              </a:ext>
            </a:extLst>
          </p:cNvPr>
          <p:cNvSpPr>
            <a:spLocks noGrp="1"/>
          </p:cNvSpPr>
          <p:nvPr>
            <p:ph type="body" sz="quarter" idx="16"/>
          </p:nvPr>
        </p:nvSpPr>
        <p:spPr>
          <a:xfrm>
            <a:off x="12747867" y="6462508"/>
            <a:ext cx="8024838" cy="6226602"/>
          </a:xfrm>
        </p:spPr>
        <p:txBody>
          <a:bodyPr>
            <a:noAutofit/>
          </a:bodyPr>
          <a:lstStyle>
            <a:lvl1pPr marL="0" indent="0">
              <a:buNone/>
              <a:defRPr kumimoji="0" lang="en-US" sz="2600" b="0" i="0" u="none" strike="noStrike" cap="none" spc="0" normalizeH="0" baseline="0">
                <a:ln>
                  <a:noFill/>
                </a:ln>
                <a:solidFill>
                  <a:srgbClr val="FFFFFF"/>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14" name="Text Placeholder 5">
            <a:extLst>
              <a:ext uri="{FF2B5EF4-FFF2-40B4-BE49-F238E27FC236}">
                <a16:creationId xmlns:a16="http://schemas.microsoft.com/office/drawing/2014/main" id="{BA033C1D-E65C-08C9-F39B-80EFE57D65D8}"/>
              </a:ext>
            </a:extLst>
          </p:cNvPr>
          <p:cNvSpPr>
            <a:spLocks noGrp="1"/>
          </p:cNvSpPr>
          <p:nvPr>
            <p:ph type="body" sz="quarter" idx="17" hasCustomPrompt="1"/>
          </p:nvPr>
        </p:nvSpPr>
        <p:spPr>
          <a:xfrm>
            <a:off x="12747428" y="4115640"/>
            <a:ext cx="8024812" cy="1968425"/>
          </a:xfrm>
        </p:spPr>
        <p:txBody>
          <a:bodyPr>
            <a:normAutofit/>
          </a:bodyPr>
          <a:lstStyle>
            <a:lvl1pPr marL="0" indent="0">
              <a:buNone/>
              <a:defRPr sz="4400">
                <a:solidFill>
                  <a:schemeClr val="bg1"/>
                </a:solidFill>
              </a:defRPr>
            </a:lvl1pPr>
            <a:lvl5pPr marL="2438400" indent="0" algn="l">
              <a:buFont typeface="Arial" panose="020B0604020202020204" pitchFamily="34" charset="0"/>
              <a:buNone/>
              <a:defRPr sz="4400">
                <a:solidFill>
                  <a:schemeClr val="bg1"/>
                </a:solidFill>
              </a:defRPr>
            </a:lvl5pPr>
          </a:lstStyle>
          <a:p>
            <a:pPr lvl="0"/>
            <a:r>
              <a:rPr lang="en-US" dirty="0"/>
              <a:t>Click to add text</a:t>
            </a:r>
          </a:p>
        </p:txBody>
      </p:sp>
      <p:pic>
        <p:nvPicPr>
          <p:cNvPr id="5" name="Picture 4">
            <a:extLst>
              <a:ext uri="{FF2B5EF4-FFF2-40B4-BE49-F238E27FC236}">
                <a16:creationId xmlns:a16="http://schemas.microsoft.com/office/drawing/2014/main" id="{0079C9F5-AAFF-0002-246E-C6EBF2351B3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6" name="Group">
            <a:extLst>
              <a:ext uri="{FF2B5EF4-FFF2-40B4-BE49-F238E27FC236}">
                <a16:creationId xmlns:a16="http://schemas.microsoft.com/office/drawing/2014/main" id="{19954499-52C9-37B8-CE68-E31F97D9B97E}"/>
              </a:ext>
            </a:extLst>
          </p:cNvPr>
          <p:cNvGrpSpPr/>
          <p:nvPr userDrawn="1"/>
        </p:nvGrpSpPr>
        <p:grpSpPr>
          <a:xfrm>
            <a:off x="756659" y="-3867"/>
            <a:ext cx="2783909" cy="2014172"/>
            <a:chOff x="-2864397" y="0"/>
            <a:chExt cx="2783907" cy="2014171"/>
          </a:xfrm>
        </p:grpSpPr>
        <p:pic>
          <p:nvPicPr>
            <p:cNvPr id="8" name="Image" descr="Image">
              <a:extLst>
                <a:ext uri="{FF2B5EF4-FFF2-40B4-BE49-F238E27FC236}">
                  <a16:creationId xmlns:a16="http://schemas.microsoft.com/office/drawing/2014/main" id="{1827E7EE-F7D7-B912-1873-48F271C754AF}"/>
                </a:ext>
              </a:extLst>
            </p:cNvPr>
            <p:cNvPicPr>
              <a:picLocks noChangeAspect="1"/>
            </p:cNvPicPr>
            <p:nvPr/>
          </p:nvPicPr>
          <p:blipFill>
            <a:blip r:embed="rId3"/>
            <a:stretch>
              <a:fillRect/>
            </a:stretch>
          </p:blipFill>
          <p:spPr>
            <a:xfrm>
              <a:off x="-2864398" y="-1"/>
              <a:ext cx="630382" cy="1359672"/>
            </a:xfrm>
            <a:prstGeom prst="rect">
              <a:avLst/>
            </a:prstGeom>
            <a:ln w="12700" cap="flat">
              <a:noFill/>
              <a:miter lim="400000"/>
            </a:ln>
            <a:effectLst/>
          </p:spPr>
        </p:pic>
        <p:pic>
          <p:nvPicPr>
            <p:cNvPr id="9" name="Image" descr="Image">
              <a:extLst>
                <a:ext uri="{FF2B5EF4-FFF2-40B4-BE49-F238E27FC236}">
                  <a16:creationId xmlns:a16="http://schemas.microsoft.com/office/drawing/2014/main" id="{97CC2254-DB2F-2222-3ACB-0F4D49DF246B}"/>
                </a:ext>
              </a:extLst>
            </p:cNvPr>
            <p:cNvPicPr>
              <a:picLocks noChangeAspect="1"/>
            </p:cNvPicPr>
            <p:nvPr/>
          </p:nvPicPr>
          <p:blipFill>
            <a:blip r:embed="rId4"/>
            <a:srcRect t="88153" r="78332"/>
            <a:stretch>
              <a:fillRect/>
            </a:stretch>
          </p:blipFill>
          <p:spPr>
            <a:xfrm>
              <a:off x="-2850027" y="1390294"/>
              <a:ext cx="601633" cy="623878"/>
            </a:xfrm>
            <a:prstGeom prst="rect">
              <a:avLst/>
            </a:prstGeom>
            <a:ln w="12700" cap="flat">
              <a:noFill/>
              <a:miter lim="400000"/>
            </a:ln>
            <a:effectLst/>
          </p:spPr>
        </p:pic>
        <p:pic>
          <p:nvPicPr>
            <p:cNvPr id="10" name="Image" descr="Image">
              <a:extLst>
                <a:ext uri="{FF2B5EF4-FFF2-40B4-BE49-F238E27FC236}">
                  <a16:creationId xmlns:a16="http://schemas.microsoft.com/office/drawing/2014/main" id="{1DEA3358-B0D8-2D88-2DDF-CD2824CEACE3}"/>
                </a:ext>
              </a:extLst>
            </p:cNvPr>
            <p:cNvPicPr>
              <a:picLocks noChangeAspect="1"/>
            </p:cNvPicPr>
            <p:nvPr/>
          </p:nvPicPr>
          <p:blipFill>
            <a:blip r:embed="rId4"/>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1134045232"/>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iz layout 1">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FABE8965-C5C7-9C39-4D77-41321DCB42C7}"/>
              </a:ext>
            </a:extLst>
          </p:cNvPr>
          <p:cNvSpPr/>
          <p:nvPr userDrawn="1"/>
        </p:nvSpPr>
        <p:spPr>
          <a:xfrm>
            <a:off x="0" y="2360348"/>
            <a:ext cx="24384000" cy="11436178"/>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3" name="Title 2">
            <a:extLst>
              <a:ext uri="{FF2B5EF4-FFF2-40B4-BE49-F238E27FC236}">
                <a16:creationId xmlns:a16="http://schemas.microsoft.com/office/drawing/2014/main" id="{4C90E15E-9DC3-D24F-8189-931487225A46}"/>
              </a:ext>
            </a:extLst>
          </p:cNvPr>
          <p:cNvSpPr>
            <a:spLocks noGrp="1"/>
          </p:cNvSpPr>
          <p:nvPr>
            <p:ph type="title" hasCustomPrompt="1"/>
          </p:nvPr>
        </p:nvSpPr>
        <p:spPr>
          <a:xfrm>
            <a:off x="2167377" y="1871164"/>
            <a:ext cx="14715569" cy="511175"/>
          </a:xfrm>
        </p:spPr>
        <p:txBody>
          <a:bodyPr>
            <a:normAutofit/>
          </a:bodyPr>
          <a:lstStyle>
            <a:lvl1pPr>
              <a:defRPr kumimoji="0" lang="en-US" sz="3800" b="1" i="0" u="none" strike="noStrike" cap="all" spc="0" normalizeH="0" baseline="0">
                <a:ln>
                  <a:noFill/>
                </a:ln>
                <a:solidFill>
                  <a:srgbClr val="128CCD"/>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r>
              <a:rPr lang="en-US" dirty="0"/>
              <a:t>SLIDE TITLE</a:t>
            </a:r>
          </a:p>
        </p:txBody>
      </p:sp>
      <p:sp>
        <p:nvSpPr>
          <p:cNvPr id="13" name="Text Placeholder 4">
            <a:extLst>
              <a:ext uri="{FF2B5EF4-FFF2-40B4-BE49-F238E27FC236}">
                <a16:creationId xmlns:a16="http://schemas.microsoft.com/office/drawing/2014/main" id="{F9A081F0-DCC0-4F43-B885-A177263AC1B5}"/>
              </a:ext>
            </a:extLst>
          </p:cNvPr>
          <p:cNvSpPr>
            <a:spLocks noGrp="1"/>
          </p:cNvSpPr>
          <p:nvPr>
            <p:ph type="body" sz="quarter" idx="10" hasCustomPrompt="1"/>
          </p:nvPr>
        </p:nvSpPr>
        <p:spPr>
          <a:xfrm>
            <a:off x="2167377" y="2419728"/>
            <a:ext cx="9768875" cy="803546"/>
          </a:xfrm>
        </p:spPr>
        <p:txBody>
          <a:bodyPr/>
          <a:lstStyle>
            <a:lvl1pPr marL="0" indent="0">
              <a:buNone/>
              <a:defRPr kumimoji="0" lang="en-US" sz="3200" b="1" i="0" u="none" strike="noStrike" cap="all" spc="0" normalizeH="0" baseline="0">
                <a:ln>
                  <a:noFill/>
                </a:ln>
                <a:solidFill>
                  <a:schemeClr val="bg1"/>
                </a:solidFill>
                <a:effectLst/>
                <a:uFill>
                  <a:solidFill>
                    <a:srgbClr val="143E56"/>
                  </a:solidFill>
                </a:uFill>
                <a:latin typeface="Open Sans Extrabold" pitchFamily="2" charset="0"/>
                <a:ea typeface="Open Sans Extrabold" pitchFamily="2" charset="0"/>
                <a:cs typeface="Open Sans Extrabold" pitchFamily="2" charset="0"/>
                <a:sym typeface="Helvetica Neue"/>
              </a:defRPr>
            </a:lvl1pPr>
          </a:lstStyle>
          <a:p>
            <a:pPr lvl="0"/>
            <a:r>
              <a:rPr lang="en-US" dirty="0"/>
              <a:t>SUB TITLE</a:t>
            </a:r>
          </a:p>
        </p:txBody>
      </p:sp>
      <p:sp>
        <p:nvSpPr>
          <p:cNvPr id="4" name="Round Same Side Corner Rectangle 3">
            <a:extLst>
              <a:ext uri="{FF2B5EF4-FFF2-40B4-BE49-F238E27FC236}">
                <a16:creationId xmlns:a16="http://schemas.microsoft.com/office/drawing/2014/main" id="{FA29A0C7-63A9-37AE-C36E-28D29DB1FC0C}"/>
              </a:ext>
            </a:extLst>
          </p:cNvPr>
          <p:cNvSpPr/>
          <p:nvPr userDrawn="1"/>
        </p:nvSpPr>
        <p:spPr>
          <a:xfrm>
            <a:off x="2124334" y="5228017"/>
            <a:ext cx="7712393" cy="8605898"/>
          </a:xfrm>
          <a:prstGeom prst="round2SameRect">
            <a:avLst>
              <a:gd name="adj1" fmla="val 7123"/>
              <a:gd name="adj2" fmla="val 0"/>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6" name="Text Placeholder 5">
            <a:extLst>
              <a:ext uri="{FF2B5EF4-FFF2-40B4-BE49-F238E27FC236}">
                <a16:creationId xmlns:a16="http://schemas.microsoft.com/office/drawing/2014/main" id="{00BFA553-2EAA-7D5D-66A4-3CB0B3039A4F}"/>
              </a:ext>
            </a:extLst>
          </p:cNvPr>
          <p:cNvSpPr>
            <a:spLocks noGrp="1"/>
          </p:cNvSpPr>
          <p:nvPr>
            <p:ph type="body" sz="quarter" idx="16"/>
          </p:nvPr>
        </p:nvSpPr>
        <p:spPr>
          <a:xfrm>
            <a:off x="2594247" y="7248019"/>
            <a:ext cx="6817382" cy="6226602"/>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pic>
        <p:nvPicPr>
          <p:cNvPr id="6" name="Graphic 5" descr="Help with solid fill">
            <a:extLst>
              <a:ext uri="{FF2B5EF4-FFF2-40B4-BE49-F238E27FC236}">
                <a16:creationId xmlns:a16="http://schemas.microsoft.com/office/drawing/2014/main" id="{5BCC09F5-BEFD-455C-0F2F-F18D468EC78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94247" y="5468810"/>
            <a:ext cx="1427671" cy="1427671"/>
          </a:xfrm>
          <a:prstGeom prst="rect">
            <a:avLst/>
          </a:prstGeom>
        </p:spPr>
      </p:pic>
      <p:sp>
        <p:nvSpPr>
          <p:cNvPr id="8" name="Rounded Rectangle 7">
            <a:extLst>
              <a:ext uri="{FF2B5EF4-FFF2-40B4-BE49-F238E27FC236}">
                <a16:creationId xmlns:a16="http://schemas.microsoft.com/office/drawing/2014/main" id="{7A5EDB33-736C-0AA5-C7CD-BDFF535E7A9C}"/>
              </a:ext>
            </a:extLst>
          </p:cNvPr>
          <p:cNvSpPr/>
          <p:nvPr userDrawn="1"/>
        </p:nvSpPr>
        <p:spPr>
          <a:xfrm>
            <a:off x="11485756" y="5237573"/>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19" name="Rounded Rectangle 18">
            <a:extLst>
              <a:ext uri="{FF2B5EF4-FFF2-40B4-BE49-F238E27FC236}">
                <a16:creationId xmlns:a16="http://schemas.microsoft.com/office/drawing/2014/main" id="{9A29247D-C253-CBDD-13EE-F16B85217807}"/>
              </a:ext>
            </a:extLst>
          </p:cNvPr>
          <p:cNvSpPr/>
          <p:nvPr userDrawn="1"/>
        </p:nvSpPr>
        <p:spPr>
          <a:xfrm>
            <a:off x="11485756" y="6937152"/>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0" name="Rounded Rectangle 19">
            <a:extLst>
              <a:ext uri="{FF2B5EF4-FFF2-40B4-BE49-F238E27FC236}">
                <a16:creationId xmlns:a16="http://schemas.microsoft.com/office/drawing/2014/main" id="{640D50B7-0BFF-E456-7675-C96913EC6D02}"/>
              </a:ext>
            </a:extLst>
          </p:cNvPr>
          <p:cNvSpPr/>
          <p:nvPr userDrawn="1"/>
        </p:nvSpPr>
        <p:spPr>
          <a:xfrm>
            <a:off x="11485756" y="8615938"/>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1" name="Rounded Rectangle 20">
            <a:extLst>
              <a:ext uri="{FF2B5EF4-FFF2-40B4-BE49-F238E27FC236}">
                <a16:creationId xmlns:a16="http://schemas.microsoft.com/office/drawing/2014/main" id="{A4EB9AD0-97D9-EA55-1897-8E787ACA18AD}"/>
              </a:ext>
            </a:extLst>
          </p:cNvPr>
          <p:cNvSpPr/>
          <p:nvPr userDrawn="1"/>
        </p:nvSpPr>
        <p:spPr>
          <a:xfrm>
            <a:off x="11485756" y="10294724"/>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2" name="Rounded Rectangle 21">
            <a:extLst>
              <a:ext uri="{FF2B5EF4-FFF2-40B4-BE49-F238E27FC236}">
                <a16:creationId xmlns:a16="http://schemas.microsoft.com/office/drawing/2014/main" id="{1FE4A142-7345-2F27-77AC-6B8D7F3BB8F0}"/>
              </a:ext>
            </a:extLst>
          </p:cNvPr>
          <p:cNvSpPr/>
          <p:nvPr userDrawn="1"/>
        </p:nvSpPr>
        <p:spPr>
          <a:xfrm>
            <a:off x="11485756" y="11973510"/>
            <a:ext cx="11731083" cy="1080000"/>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Open Sans Light" pitchFamily="2" charset="0"/>
              <a:ea typeface="Open Sans Light" pitchFamily="2" charset="0"/>
              <a:cs typeface="Open Sans Light" pitchFamily="2" charset="0"/>
              <a:sym typeface="Helvetica Neue Medium"/>
            </a:endParaRPr>
          </a:p>
        </p:txBody>
      </p:sp>
      <p:sp>
        <p:nvSpPr>
          <p:cNvPr id="24" name="Text Placeholder 5">
            <a:extLst>
              <a:ext uri="{FF2B5EF4-FFF2-40B4-BE49-F238E27FC236}">
                <a16:creationId xmlns:a16="http://schemas.microsoft.com/office/drawing/2014/main" id="{8ED258EB-0A79-0CC4-9AC5-E5BB65095D9B}"/>
              </a:ext>
            </a:extLst>
          </p:cNvPr>
          <p:cNvSpPr>
            <a:spLocks noGrp="1"/>
          </p:cNvSpPr>
          <p:nvPr>
            <p:ph type="body" sz="quarter" idx="17"/>
          </p:nvPr>
        </p:nvSpPr>
        <p:spPr>
          <a:xfrm>
            <a:off x="11936252" y="5570897"/>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5" name="Text Placeholder 5">
            <a:extLst>
              <a:ext uri="{FF2B5EF4-FFF2-40B4-BE49-F238E27FC236}">
                <a16:creationId xmlns:a16="http://schemas.microsoft.com/office/drawing/2014/main" id="{D7D34A3F-BE3B-171A-71BC-2F827D2C4C80}"/>
              </a:ext>
            </a:extLst>
          </p:cNvPr>
          <p:cNvSpPr>
            <a:spLocks noGrp="1"/>
          </p:cNvSpPr>
          <p:nvPr>
            <p:ph type="body" sz="quarter" idx="18"/>
          </p:nvPr>
        </p:nvSpPr>
        <p:spPr>
          <a:xfrm>
            <a:off x="11936252" y="7270476"/>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6" name="Text Placeholder 5">
            <a:extLst>
              <a:ext uri="{FF2B5EF4-FFF2-40B4-BE49-F238E27FC236}">
                <a16:creationId xmlns:a16="http://schemas.microsoft.com/office/drawing/2014/main" id="{3421587F-10AC-7EBE-6901-E1BA33DF8AE1}"/>
              </a:ext>
            </a:extLst>
          </p:cNvPr>
          <p:cNvSpPr>
            <a:spLocks noGrp="1"/>
          </p:cNvSpPr>
          <p:nvPr>
            <p:ph type="body" sz="quarter" idx="19"/>
          </p:nvPr>
        </p:nvSpPr>
        <p:spPr>
          <a:xfrm>
            <a:off x="11936252" y="8949262"/>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7" name="Text Placeholder 5">
            <a:extLst>
              <a:ext uri="{FF2B5EF4-FFF2-40B4-BE49-F238E27FC236}">
                <a16:creationId xmlns:a16="http://schemas.microsoft.com/office/drawing/2014/main" id="{B1FF3B0B-6113-DB9F-2F3C-96810CE90162}"/>
              </a:ext>
            </a:extLst>
          </p:cNvPr>
          <p:cNvSpPr>
            <a:spLocks noGrp="1"/>
          </p:cNvSpPr>
          <p:nvPr>
            <p:ph type="body" sz="quarter" idx="20"/>
          </p:nvPr>
        </p:nvSpPr>
        <p:spPr>
          <a:xfrm>
            <a:off x="11936252" y="10628048"/>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sp>
        <p:nvSpPr>
          <p:cNvPr id="28" name="Text Placeholder 5">
            <a:extLst>
              <a:ext uri="{FF2B5EF4-FFF2-40B4-BE49-F238E27FC236}">
                <a16:creationId xmlns:a16="http://schemas.microsoft.com/office/drawing/2014/main" id="{1B78CB5C-262B-068C-9251-A2C3C592CF45}"/>
              </a:ext>
            </a:extLst>
          </p:cNvPr>
          <p:cNvSpPr>
            <a:spLocks noGrp="1"/>
          </p:cNvSpPr>
          <p:nvPr>
            <p:ph type="body" sz="quarter" idx="21"/>
          </p:nvPr>
        </p:nvSpPr>
        <p:spPr>
          <a:xfrm>
            <a:off x="11936252" y="12306834"/>
            <a:ext cx="10801828" cy="468000"/>
          </a:xfrm>
        </p:spPr>
        <p:txBody>
          <a:bodyPr>
            <a:noAutofit/>
          </a:bodyPr>
          <a:lstStyle>
            <a:lvl1pPr marL="0" indent="0">
              <a:buNone/>
              <a:defRPr kumimoji="0" lang="en-US" sz="2600" b="0" i="0" u="none" strike="noStrike" cap="none" spc="0" normalizeH="0" baseline="0">
                <a:ln>
                  <a:noFill/>
                </a:ln>
                <a:solidFill>
                  <a:schemeClr val="tx2">
                    <a:lumMod val="75000"/>
                  </a:schemeClr>
                </a:solidFill>
                <a:effectLst/>
                <a:uFillTx/>
                <a:latin typeface="Open Sans Light"/>
                <a:ea typeface="Open Sans Light"/>
                <a:cs typeface="Open Sans Light"/>
                <a:sym typeface="Helvetica Neue"/>
              </a:defRPr>
            </a:lvl1pPr>
            <a:lvl2pPr marL="6096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2pPr>
            <a:lvl3pPr marL="12192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3pPr>
            <a:lvl4pPr marL="18288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4pPr>
            <a:lvl5pPr marL="2438400" indent="0">
              <a:buNone/>
              <a:defRPr kumimoji="0" lang="en-US" sz="2200" b="0" i="0" u="none" strike="noStrike" cap="none" spc="0" normalizeH="0" baseline="0">
                <a:ln>
                  <a:noFill/>
                </a:ln>
                <a:solidFill>
                  <a:srgbClr val="FFFFFF"/>
                </a:solidFill>
                <a:effectLst/>
                <a:uFillTx/>
                <a:latin typeface="Open Sans Light"/>
                <a:ea typeface="Open Sans Light"/>
                <a:cs typeface="Open Sans Light"/>
                <a:sym typeface="Helvetica Neue"/>
              </a:defRPr>
            </a:lvl5pPr>
          </a:lstStyle>
          <a:p>
            <a:pPr lvl="0"/>
            <a:r>
              <a:rPr lang="en-US"/>
              <a:t>Click to edit Master text styles</a:t>
            </a:r>
          </a:p>
        </p:txBody>
      </p:sp>
      <p:pic>
        <p:nvPicPr>
          <p:cNvPr id="7" name="Picture 6">
            <a:extLst>
              <a:ext uri="{FF2B5EF4-FFF2-40B4-BE49-F238E27FC236}">
                <a16:creationId xmlns:a16="http://schemas.microsoft.com/office/drawing/2014/main" id="{9F9AF533-B5F6-1F4C-DB2A-D5C619F6972D}"/>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7166"/>
          <a:stretch/>
        </p:blipFill>
        <p:spPr>
          <a:xfrm>
            <a:off x="20815349" y="0"/>
            <a:ext cx="2811993" cy="1473200"/>
          </a:xfrm>
          <a:prstGeom prst="rect">
            <a:avLst/>
          </a:prstGeom>
        </p:spPr>
      </p:pic>
      <p:grpSp>
        <p:nvGrpSpPr>
          <p:cNvPr id="9" name="Group">
            <a:extLst>
              <a:ext uri="{FF2B5EF4-FFF2-40B4-BE49-F238E27FC236}">
                <a16:creationId xmlns:a16="http://schemas.microsoft.com/office/drawing/2014/main" id="{CACAE48A-1410-60E4-FCE8-EBA95AD9A7D1}"/>
              </a:ext>
            </a:extLst>
          </p:cNvPr>
          <p:cNvGrpSpPr/>
          <p:nvPr userDrawn="1"/>
        </p:nvGrpSpPr>
        <p:grpSpPr>
          <a:xfrm>
            <a:off x="756659" y="-3867"/>
            <a:ext cx="2783909" cy="2014172"/>
            <a:chOff x="-2864397" y="0"/>
            <a:chExt cx="2783907" cy="2014171"/>
          </a:xfrm>
        </p:grpSpPr>
        <p:pic>
          <p:nvPicPr>
            <p:cNvPr id="10" name="Image" descr="Image">
              <a:extLst>
                <a:ext uri="{FF2B5EF4-FFF2-40B4-BE49-F238E27FC236}">
                  <a16:creationId xmlns:a16="http://schemas.microsoft.com/office/drawing/2014/main" id="{835D3321-F5AB-7B39-240A-709C3EABC96A}"/>
                </a:ext>
              </a:extLst>
            </p:cNvPr>
            <p:cNvPicPr>
              <a:picLocks noChangeAspect="1"/>
            </p:cNvPicPr>
            <p:nvPr/>
          </p:nvPicPr>
          <p:blipFill>
            <a:blip r:embed="rId5"/>
            <a:stretch>
              <a:fillRect/>
            </a:stretch>
          </p:blipFill>
          <p:spPr>
            <a:xfrm>
              <a:off x="-2864398" y="-1"/>
              <a:ext cx="630382" cy="1359672"/>
            </a:xfrm>
            <a:prstGeom prst="rect">
              <a:avLst/>
            </a:prstGeom>
            <a:ln w="12700" cap="flat">
              <a:noFill/>
              <a:miter lim="400000"/>
            </a:ln>
            <a:effectLst/>
          </p:spPr>
        </p:pic>
        <p:pic>
          <p:nvPicPr>
            <p:cNvPr id="11" name="Image" descr="Image">
              <a:extLst>
                <a:ext uri="{FF2B5EF4-FFF2-40B4-BE49-F238E27FC236}">
                  <a16:creationId xmlns:a16="http://schemas.microsoft.com/office/drawing/2014/main" id="{9A5045C5-E6D9-0C02-A60D-808D1A46D9CC}"/>
                </a:ext>
              </a:extLst>
            </p:cNvPr>
            <p:cNvPicPr>
              <a:picLocks noChangeAspect="1"/>
            </p:cNvPicPr>
            <p:nvPr/>
          </p:nvPicPr>
          <p:blipFill>
            <a:blip r:embed="rId6"/>
            <a:srcRect t="88153" r="78332"/>
            <a:stretch>
              <a:fillRect/>
            </a:stretch>
          </p:blipFill>
          <p:spPr>
            <a:xfrm>
              <a:off x="-2850027" y="1390294"/>
              <a:ext cx="601633" cy="623878"/>
            </a:xfrm>
            <a:prstGeom prst="rect">
              <a:avLst/>
            </a:prstGeom>
            <a:ln w="12700" cap="flat">
              <a:noFill/>
              <a:miter lim="400000"/>
            </a:ln>
            <a:effectLst/>
          </p:spPr>
        </p:pic>
        <p:pic>
          <p:nvPicPr>
            <p:cNvPr id="12" name="Image" descr="Image">
              <a:extLst>
                <a:ext uri="{FF2B5EF4-FFF2-40B4-BE49-F238E27FC236}">
                  <a16:creationId xmlns:a16="http://schemas.microsoft.com/office/drawing/2014/main" id="{5C378790-9194-7CF7-64F2-DCDC541DE747}"/>
                </a:ext>
              </a:extLst>
            </p:cNvPr>
            <p:cNvPicPr>
              <a:picLocks noChangeAspect="1"/>
            </p:cNvPicPr>
            <p:nvPr/>
          </p:nvPicPr>
          <p:blipFill>
            <a:blip r:embed="rId6"/>
            <a:srcRect l="31837" t="7689" b="68044"/>
            <a:stretch>
              <a:fillRect/>
            </a:stretch>
          </p:blipFill>
          <p:spPr>
            <a:xfrm>
              <a:off x="-1973131" y="245246"/>
              <a:ext cx="1892642" cy="1277976"/>
            </a:xfrm>
            <a:prstGeom prst="rect">
              <a:avLst/>
            </a:prstGeom>
            <a:ln w="12700" cap="flat">
              <a:noFill/>
              <a:miter lim="400000"/>
            </a:ln>
            <a:effectLst/>
          </p:spPr>
        </p:pic>
      </p:grpSp>
    </p:spTree>
    <p:extLst>
      <p:ext uri="{BB962C8B-B14F-4D97-AF65-F5344CB8AC3E}">
        <p14:creationId xmlns:p14="http://schemas.microsoft.com/office/powerpoint/2010/main" val="1151361529"/>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type 1">
    <p:spTree>
      <p:nvGrpSpPr>
        <p:cNvPr id="1" name=""/>
        <p:cNvGrpSpPr/>
        <p:nvPr/>
      </p:nvGrpSpPr>
      <p:grpSpPr>
        <a:xfrm>
          <a:off x="0" y="0"/>
          <a:ext cx="0" cy="0"/>
          <a:chOff x="0" y="0"/>
          <a:chExt cx="0" cy="0"/>
        </a:xfrm>
      </p:grpSpPr>
      <p:pic>
        <p:nvPicPr>
          <p:cNvPr id="6" name="BG Slide-01.jpg" descr="BG Slide-01.jpg">
            <a:extLst>
              <a:ext uri="{FF2B5EF4-FFF2-40B4-BE49-F238E27FC236}">
                <a16:creationId xmlns:a16="http://schemas.microsoft.com/office/drawing/2014/main" id="{EB456242-AA88-DF45-9244-298FA0B8369B}"/>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UNIVERSITAS BINA NUSANTARA">
            <a:extLst>
              <a:ext uri="{FF2B5EF4-FFF2-40B4-BE49-F238E27FC236}">
                <a16:creationId xmlns:a16="http://schemas.microsoft.com/office/drawing/2014/main" id="{1D553A28-04FA-E944-90CB-BDB2AEBEA300}"/>
              </a:ext>
            </a:extLst>
          </p:cNvPr>
          <p:cNvSpPr txBox="1"/>
          <p:nvPr userDrawn="1"/>
        </p:nvSpPr>
        <p:spPr>
          <a:xfrm>
            <a:off x="9823213" y="8366096"/>
            <a:ext cx="4727256" cy="301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sz="2400" dirty="0"/>
              <a:t>UNIVERSITAS</a:t>
            </a:r>
            <a:r>
              <a:rPr sz="2400" b="1" dirty="0"/>
              <a:t> BINA NUSANTARA</a:t>
            </a: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902508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13" name="Body Level One…"/>
          <p:cNvSpPr txBox="1">
            <a:spLocks noGrp="1"/>
          </p:cNvSpPr>
          <p:nvPr>
            <p:ph type="body" sz="quarter" idx="1" hasCustomPrompt="1"/>
          </p:nvPr>
        </p:nvSpPr>
        <p:spPr>
          <a:xfrm>
            <a:off x="1201342" y="7438335"/>
            <a:ext cx="21971001" cy="864672"/>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a:t>
            </a:r>
            <a:r>
              <a:rPr lang="en-US" dirty="0"/>
              <a:t>TITLE</a:t>
            </a:r>
            <a:endParaRPr dirty="0"/>
          </a:p>
        </p:txBody>
      </p:sp>
      <p:sp>
        <p:nvSpPr>
          <p:cNvPr id="18" name="Presentation Title">
            <a:extLst>
              <a:ext uri="{FF2B5EF4-FFF2-40B4-BE49-F238E27FC236}">
                <a16:creationId xmlns:a16="http://schemas.microsoft.com/office/drawing/2014/main" id="{15CBFADB-E6B3-9B4E-8320-314E3790EC2E}"/>
              </a:ext>
            </a:extLst>
          </p:cNvPr>
          <p:cNvSpPr txBox="1">
            <a:spLocks noGrp="1"/>
          </p:cNvSpPr>
          <p:nvPr>
            <p:ph type="title" hasCustomPrompt="1"/>
          </p:nvPr>
        </p:nvSpPr>
        <p:spPr>
          <a:xfrm>
            <a:off x="1206496" y="3058757"/>
            <a:ext cx="21971004" cy="3746281"/>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THANK YOU message</a:t>
            </a:r>
            <a:endParaRPr dirty="0"/>
          </a:p>
        </p:txBody>
      </p:sp>
      <p:sp>
        <p:nvSpPr>
          <p:cNvPr id="19" name="Text Placeholder 2">
            <a:extLst>
              <a:ext uri="{FF2B5EF4-FFF2-40B4-BE49-F238E27FC236}">
                <a16:creationId xmlns:a16="http://schemas.microsoft.com/office/drawing/2014/main" id="{9973D83C-1488-3E4C-B9DF-5608E0394C08}"/>
              </a:ext>
            </a:extLst>
          </p:cNvPr>
          <p:cNvSpPr>
            <a:spLocks noGrp="1"/>
          </p:cNvSpPr>
          <p:nvPr>
            <p:ph type="body" sz="quarter" idx="10" hasCustomPrompt="1"/>
          </p:nvPr>
        </p:nvSpPr>
        <p:spPr>
          <a:xfrm>
            <a:off x="9075574" y="9486762"/>
            <a:ext cx="6222535" cy="35827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rPr>
              <a:t>MONTH YEAR</a:t>
            </a:r>
            <a:endParaRPr lang="en-US"/>
          </a:p>
        </p:txBody>
      </p:sp>
      <p:pic>
        <p:nvPicPr>
          <p:cNvPr id="3" name="Picture 2">
            <a:extLst>
              <a:ext uri="{FF2B5EF4-FFF2-40B4-BE49-F238E27FC236}">
                <a16:creationId xmlns:a16="http://schemas.microsoft.com/office/drawing/2014/main" id="{8EBE46FE-17DA-131C-25CA-513E1EB2D6D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12" y="758208"/>
            <a:ext cx="2698754" cy="1143002"/>
          </a:xfrm>
          <a:prstGeom prst="rect">
            <a:avLst/>
          </a:prstGeom>
        </p:spPr>
      </p:pic>
      <p:pic>
        <p:nvPicPr>
          <p:cNvPr id="4" name="Image" descr="Image">
            <a:extLst>
              <a:ext uri="{FF2B5EF4-FFF2-40B4-BE49-F238E27FC236}">
                <a16:creationId xmlns:a16="http://schemas.microsoft.com/office/drawing/2014/main" id="{49D08008-1FC5-26A6-E9A3-347420006839}"/>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2273209878"/>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type 2">
    <p:spTree>
      <p:nvGrpSpPr>
        <p:cNvPr id="1" name=""/>
        <p:cNvGrpSpPr/>
        <p:nvPr/>
      </p:nvGrpSpPr>
      <p:grpSpPr>
        <a:xfrm>
          <a:off x="0" y="0"/>
          <a:ext cx="0" cy="0"/>
          <a:chOff x="0" y="0"/>
          <a:chExt cx="0" cy="0"/>
        </a:xfrm>
      </p:grpSpPr>
      <p:pic>
        <p:nvPicPr>
          <p:cNvPr id="6" name="BG Slide-01.jpg" descr="BG Slide-01.jpg">
            <a:extLst>
              <a:ext uri="{FF2B5EF4-FFF2-40B4-BE49-F238E27FC236}">
                <a16:creationId xmlns:a16="http://schemas.microsoft.com/office/drawing/2014/main" id="{EB456242-AA88-DF45-9244-298FA0B8369B}"/>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BE73ECD8-9761-904C-83FC-7C21B825FC86}"/>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902508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13" name="Body Level One…"/>
          <p:cNvSpPr txBox="1">
            <a:spLocks noGrp="1"/>
          </p:cNvSpPr>
          <p:nvPr>
            <p:ph type="body" sz="quarter" idx="1" hasCustomPrompt="1"/>
          </p:nvPr>
        </p:nvSpPr>
        <p:spPr>
          <a:xfrm>
            <a:off x="1201342" y="7438335"/>
            <a:ext cx="21971001" cy="864672"/>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a:t>
            </a:r>
            <a:r>
              <a:rPr lang="en-US" dirty="0"/>
              <a:t>TITLE</a:t>
            </a:r>
            <a:endParaRPr dirty="0"/>
          </a:p>
        </p:txBody>
      </p:sp>
      <p:sp>
        <p:nvSpPr>
          <p:cNvPr id="18" name="Presentation Title">
            <a:extLst>
              <a:ext uri="{FF2B5EF4-FFF2-40B4-BE49-F238E27FC236}">
                <a16:creationId xmlns:a16="http://schemas.microsoft.com/office/drawing/2014/main" id="{15CBFADB-E6B3-9B4E-8320-314E3790EC2E}"/>
              </a:ext>
            </a:extLst>
          </p:cNvPr>
          <p:cNvSpPr txBox="1">
            <a:spLocks noGrp="1"/>
          </p:cNvSpPr>
          <p:nvPr>
            <p:ph type="title" hasCustomPrompt="1"/>
          </p:nvPr>
        </p:nvSpPr>
        <p:spPr>
          <a:xfrm>
            <a:off x="1206496" y="3058757"/>
            <a:ext cx="21971004" cy="3746281"/>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a:t>THANK YOU message</a:t>
            </a:r>
            <a:endParaRPr/>
          </a:p>
        </p:txBody>
      </p:sp>
      <p:sp>
        <p:nvSpPr>
          <p:cNvPr id="19" name="Text Placeholder 2">
            <a:extLst>
              <a:ext uri="{FF2B5EF4-FFF2-40B4-BE49-F238E27FC236}">
                <a16:creationId xmlns:a16="http://schemas.microsoft.com/office/drawing/2014/main" id="{9973D83C-1488-3E4C-B9DF-5608E0394C08}"/>
              </a:ext>
            </a:extLst>
          </p:cNvPr>
          <p:cNvSpPr>
            <a:spLocks noGrp="1"/>
          </p:cNvSpPr>
          <p:nvPr>
            <p:ph type="body" sz="quarter" idx="10" hasCustomPrompt="1"/>
          </p:nvPr>
        </p:nvSpPr>
        <p:spPr>
          <a:xfrm>
            <a:off x="9075574" y="9486762"/>
            <a:ext cx="6222535" cy="35827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rPr>
              <a:t>MONTH YEAR</a:t>
            </a:r>
            <a:endParaRPr lang="en-US"/>
          </a:p>
        </p:txBody>
      </p:sp>
      <p:pic>
        <p:nvPicPr>
          <p:cNvPr id="3" name="Picture 2">
            <a:extLst>
              <a:ext uri="{FF2B5EF4-FFF2-40B4-BE49-F238E27FC236}">
                <a16:creationId xmlns:a16="http://schemas.microsoft.com/office/drawing/2014/main" id="{C5851190-1E16-8731-05F7-9E415A2E72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12" y="758208"/>
            <a:ext cx="2698754" cy="1143002"/>
          </a:xfrm>
          <a:prstGeom prst="rect">
            <a:avLst/>
          </a:prstGeom>
        </p:spPr>
      </p:pic>
      <p:pic>
        <p:nvPicPr>
          <p:cNvPr id="4" name="Image" descr="Image">
            <a:extLst>
              <a:ext uri="{FF2B5EF4-FFF2-40B4-BE49-F238E27FC236}">
                <a16:creationId xmlns:a16="http://schemas.microsoft.com/office/drawing/2014/main" id="{16478055-4CD9-7AD2-1E0C-062019F0D612}"/>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2109941728"/>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type 2">
    <p:spTree>
      <p:nvGrpSpPr>
        <p:cNvPr id="1" name=""/>
        <p:cNvGrpSpPr/>
        <p:nvPr/>
      </p:nvGrpSpPr>
      <p:grpSpPr>
        <a:xfrm>
          <a:off x="0" y="0"/>
          <a:ext cx="0" cy="0"/>
          <a:chOff x="0" y="0"/>
          <a:chExt cx="0" cy="0"/>
        </a:xfrm>
      </p:grpSpPr>
      <p:pic>
        <p:nvPicPr>
          <p:cNvPr id="26" name="BG Slide-01.jpg" descr="BG Slide-01.jpg">
            <a:extLst>
              <a:ext uri="{FF2B5EF4-FFF2-40B4-BE49-F238E27FC236}">
                <a16:creationId xmlns:a16="http://schemas.microsoft.com/office/drawing/2014/main" id="{2AB02847-5A77-D04F-9022-6161AA94A369}"/>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F7BB76AE-A45C-1F43-9E7B-E96439A8D439}"/>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0" name="Rounded Rectangle">
            <a:extLst>
              <a:ext uri="{FF2B5EF4-FFF2-40B4-BE49-F238E27FC236}">
                <a16:creationId xmlns:a16="http://schemas.microsoft.com/office/drawing/2014/main" id="{2610CD5C-942F-BF48-875B-42FFCE146C9A}"/>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b="0" i="0" dirty="0">
              <a:latin typeface="Open Sans Light" pitchFamily="2" charset="0"/>
              <a:ea typeface="Open Sans Light" pitchFamily="2" charset="0"/>
              <a:cs typeface="Open Sans Light" pitchFamily="2" charset="0"/>
            </a:endParaRPr>
          </a:p>
        </p:txBody>
      </p:sp>
      <p:sp>
        <p:nvSpPr>
          <p:cNvPr id="9" name="Rounded Rectangle">
            <a:extLst>
              <a:ext uri="{FF2B5EF4-FFF2-40B4-BE49-F238E27FC236}">
                <a16:creationId xmlns:a16="http://schemas.microsoft.com/office/drawing/2014/main" id="{A398922F-A33B-3C44-AAA1-709DF0A7FE30}"/>
              </a:ext>
            </a:extLst>
          </p:cNvPr>
          <p:cNvSpPr/>
          <p:nvPr userDrawn="1"/>
        </p:nvSpPr>
        <p:spPr>
          <a:xfrm>
            <a:off x="11684000" y="10608557"/>
            <a:ext cx="1016000" cy="88901"/>
          </a:xfrm>
          <a:prstGeom prst="roundRect">
            <a:avLst>
              <a:gd name="adj" fmla="val 50000"/>
            </a:avLst>
          </a:prstGeom>
          <a:solidFill>
            <a:srgbClr val="F087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23" name="Body Level One…">
            <a:extLst>
              <a:ext uri="{FF2B5EF4-FFF2-40B4-BE49-F238E27FC236}">
                <a16:creationId xmlns:a16="http://schemas.microsoft.com/office/drawing/2014/main" id="{DC9E4D2B-1303-D647-ADF8-BD63A36C3CA0}"/>
              </a:ext>
            </a:extLst>
          </p:cNvPr>
          <p:cNvSpPr txBox="1">
            <a:spLocks noGrp="1"/>
          </p:cNvSpPr>
          <p:nvPr>
            <p:ph type="body" sz="quarter" idx="1" hasCustomPrompt="1"/>
          </p:nvPr>
        </p:nvSpPr>
        <p:spPr>
          <a:xfrm>
            <a:off x="1201342" y="6754848"/>
            <a:ext cx="21971001" cy="1905001"/>
          </a:xfrm>
          <a:prstGeom prst="rect">
            <a:avLst/>
          </a:prstGeom>
        </p:spPr>
        <p:txBody>
          <a:bodyPr/>
          <a:lstStyle>
            <a:lvl1pPr marL="0" indent="0" algn="ctr" defTabSz="825500">
              <a:lnSpc>
                <a:spcPct val="100000"/>
              </a:lnSpc>
              <a:spcBef>
                <a:spcPts val="0"/>
              </a:spcBef>
              <a:buSzTx/>
              <a:buNone/>
              <a:defRPr kumimoji="0" sz="5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rPr dirty="0"/>
              <a:t>Presentation Subtitle</a:t>
            </a:r>
          </a:p>
          <a:p>
            <a:pPr lvl="4"/>
            <a:endParaRPr dirty="0"/>
          </a:p>
        </p:txBody>
      </p:sp>
      <p:sp>
        <p:nvSpPr>
          <p:cNvPr id="24" name="Presentation Title">
            <a:extLst>
              <a:ext uri="{FF2B5EF4-FFF2-40B4-BE49-F238E27FC236}">
                <a16:creationId xmlns:a16="http://schemas.microsoft.com/office/drawing/2014/main" id="{1323A2FB-C06C-AA47-AA40-00FC9E490C61}"/>
              </a:ext>
            </a:extLst>
          </p:cNvPr>
          <p:cNvSpPr txBox="1">
            <a:spLocks noGrp="1"/>
          </p:cNvSpPr>
          <p:nvPr>
            <p:ph type="title" hasCustomPrompt="1"/>
          </p:nvPr>
        </p:nvSpPr>
        <p:spPr>
          <a:xfrm>
            <a:off x="1206496" y="2574991"/>
            <a:ext cx="21971004" cy="3917819"/>
          </a:xfrm>
          <a:prstGeom prst="rect">
            <a:avLst/>
          </a:prstGeom>
        </p:spPr>
        <p:txBody>
          <a:bodyPr anchor="b">
            <a:normAutofit/>
          </a:bodyPr>
          <a:lstStyle>
            <a:lvl1pPr algn="ctr">
              <a:defRPr kumimoji="0" sz="12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lang="en-US" dirty="0"/>
              <a:t>Presentation</a:t>
            </a:r>
            <a:r>
              <a:rPr dirty="0"/>
              <a:t> </a:t>
            </a:r>
            <a:r>
              <a:rPr lang="en-ID" dirty="0"/>
              <a:t>Title</a:t>
            </a:r>
            <a:endParaRPr dirty="0"/>
          </a:p>
        </p:txBody>
      </p:sp>
      <p:sp>
        <p:nvSpPr>
          <p:cNvPr id="2" name="Text Placeholder 2">
            <a:extLst>
              <a:ext uri="{FF2B5EF4-FFF2-40B4-BE49-F238E27FC236}">
                <a16:creationId xmlns:a16="http://schemas.microsoft.com/office/drawing/2014/main" id="{23DCB9E1-9FF7-C612-AB16-FF6707878307}"/>
              </a:ext>
            </a:extLst>
          </p:cNvPr>
          <p:cNvSpPr>
            <a:spLocks noGrp="1"/>
          </p:cNvSpPr>
          <p:nvPr>
            <p:ph type="body" sz="quarter" idx="11" hasCustomPrompt="1"/>
          </p:nvPr>
        </p:nvSpPr>
        <p:spPr>
          <a:xfrm>
            <a:off x="10058192" y="11538583"/>
            <a:ext cx="4212692" cy="745888"/>
          </a:xfrm>
        </p:spPr>
        <p:txBody>
          <a:bodyPr>
            <a:normAutofit/>
          </a:bodyPr>
          <a:lstStyle>
            <a:lvl1pPr marL="0" indent="0" algn="ctr">
              <a:buNone/>
              <a:defRPr kumimoji="0" lang="en-US" sz="2000" b="0" i="0" u="none" strike="noStrike" cap="none" spc="0" normalizeH="0" baseline="0">
                <a:ln>
                  <a:noFill/>
                </a:ln>
                <a:solidFill>
                  <a:srgbClr val="FFFFFF"/>
                </a:solidFill>
                <a:effectLst/>
                <a:uFillTx/>
                <a:latin typeface="Open Sans Semibold"/>
                <a:ea typeface="Open Sans Semibold"/>
                <a:cs typeface="Open Sans Semibold"/>
                <a:sym typeface="Open Sans Semibold"/>
              </a:defRPr>
            </a:lvl1pPr>
          </a:lstStyle>
          <a:p>
            <a:pPr lvl="0"/>
            <a:r>
              <a:rPr lang="en-US" dirty="0"/>
              <a:t>Type your name</a:t>
            </a:r>
          </a:p>
        </p:txBody>
      </p:sp>
      <p:sp>
        <p:nvSpPr>
          <p:cNvPr id="3" name="UNIVERSITAS BINA NUSANTARA">
            <a:extLst>
              <a:ext uri="{FF2B5EF4-FFF2-40B4-BE49-F238E27FC236}">
                <a16:creationId xmlns:a16="http://schemas.microsoft.com/office/drawing/2014/main" id="{76287026-42FF-418F-A536-8F52F4949E8D}"/>
              </a:ext>
            </a:extLst>
          </p:cNvPr>
          <p:cNvSpPr txBox="1"/>
          <p:nvPr userDrawn="1"/>
        </p:nvSpPr>
        <p:spPr>
          <a:xfrm>
            <a:off x="10058192" y="11100823"/>
            <a:ext cx="4212692" cy="351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l" defTabSz="821531">
              <a:lnSpc>
                <a:spcPct val="80000"/>
              </a:lnSpc>
              <a:defRPr sz="3600">
                <a:solidFill>
                  <a:srgbClr val="FFFFFF"/>
                </a:solidFill>
                <a:latin typeface="Open Sans Light"/>
                <a:ea typeface="Open Sans Light"/>
                <a:cs typeface="Open Sans Light"/>
                <a:sym typeface="Open Sans"/>
              </a:defRPr>
            </a:pPr>
            <a:r>
              <a:rPr lang="en-US" sz="2800" dirty="0"/>
              <a:t>SUBJECT MATTER EXPERT</a:t>
            </a:r>
            <a:endParaRPr sz="2800" b="1" dirty="0"/>
          </a:p>
        </p:txBody>
      </p:sp>
      <p:pic>
        <p:nvPicPr>
          <p:cNvPr id="4" name="Picture 3">
            <a:extLst>
              <a:ext uri="{FF2B5EF4-FFF2-40B4-BE49-F238E27FC236}">
                <a16:creationId xmlns:a16="http://schemas.microsoft.com/office/drawing/2014/main" id="{22412E04-E7E5-6907-9DD0-CE975EF3839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1009028" y="758208"/>
            <a:ext cx="2698754" cy="1143002"/>
          </a:xfrm>
          <a:prstGeom prst="rect">
            <a:avLst/>
          </a:prstGeom>
        </p:spPr>
      </p:pic>
      <p:pic>
        <p:nvPicPr>
          <p:cNvPr id="5" name="Image" descr="Image">
            <a:extLst>
              <a:ext uri="{FF2B5EF4-FFF2-40B4-BE49-F238E27FC236}">
                <a16:creationId xmlns:a16="http://schemas.microsoft.com/office/drawing/2014/main" id="{926A66CA-CC36-3D53-1A6D-2BBE35B859D5}"/>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500318571"/>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x" preserve="1">
  <p:cSld name="Section type 1">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8C493109-42AD-F678-F34A-9DA73287D10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01451" y="758208"/>
            <a:ext cx="2698754" cy="1143002"/>
          </a:xfrm>
          <a:prstGeom prst="rect">
            <a:avLst/>
          </a:prstGeom>
        </p:spPr>
      </p:pic>
      <p:pic>
        <p:nvPicPr>
          <p:cNvPr id="3" name="Image" descr="Image">
            <a:extLst>
              <a:ext uri="{FF2B5EF4-FFF2-40B4-BE49-F238E27FC236}">
                <a16:creationId xmlns:a16="http://schemas.microsoft.com/office/drawing/2014/main" id="{B64D7030-BF7A-6737-0471-B16F6A5E9140}"/>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28262084"/>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Section type 2">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039E3D91-9575-7645-A4DA-1857555C3973}"/>
              </a:ext>
            </a:extLst>
          </p:cNvPr>
          <p:cNvSpPr/>
          <p:nvPr userDrawn="1"/>
        </p:nvSpPr>
        <p:spPr>
          <a:xfrm>
            <a:off x="0" y="0"/>
            <a:ext cx="24384000" cy="13716000"/>
          </a:xfrm>
          <a:prstGeom prst="rect">
            <a:avLst/>
          </a:prstGeom>
          <a:gradFill>
            <a:gsLst>
              <a:gs pos="0">
                <a:srgbClr val="F15A24"/>
              </a:gs>
              <a:gs pos="100000">
                <a:srgbClr val="F8A036"/>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t>Section Title</a:t>
            </a:r>
          </a:p>
        </p:txBody>
      </p:sp>
      <p:pic>
        <p:nvPicPr>
          <p:cNvPr id="4" name="Picture 3">
            <a:extLst>
              <a:ext uri="{FF2B5EF4-FFF2-40B4-BE49-F238E27FC236}">
                <a16:creationId xmlns:a16="http://schemas.microsoft.com/office/drawing/2014/main" id="{76F37568-0478-FF67-A2F0-B1647C1EC99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24" y="758208"/>
            <a:ext cx="2698754" cy="1143002"/>
          </a:xfrm>
          <a:prstGeom prst="rect">
            <a:avLst/>
          </a:prstGeom>
        </p:spPr>
      </p:pic>
      <p:pic>
        <p:nvPicPr>
          <p:cNvPr id="6" name="Image" descr="Image">
            <a:extLst>
              <a:ext uri="{FF2B5EF4-FFF2-40B4-BE49-F238E27FC236}">
                <a16:creationId xmlns:a16="http://schemas.microsoft.com/office/drawing/2014/main" id="{97B52BDB-6F34-5E38-95B5-002D2E4627EA}"/>
              </a:ext>
            </a:extLst>
          </p:cNvPr>
          <p:cNvPicPr>
            <a:picLocks noChangeAspect="1"/>
          </p:cNvPicPr>
          <p:nvPr userDrawn="1"/>
        </p:nvPicPr>
        <p:blipFill>
          <a:blip r:embed="rId4"/>
          <a:stretch>
            <a:fillRect/>
          </a:stretch>
        </p:blipFill>
        <p:spPr>
          <a:xfrm>
            <a:off x="766722" y="758207"/>
            <a:ext cx="1914972" cy="1143001"/>
          </a:xfrm>
          <a:prstGeom prst="rect">
            <a:avLst/>
          </a:prstGeom>
          <a:ln w="12700">
            <a:miter lim="400000"/>
          </a:ln>
        </p:spPr>
      </p:pic>
    </p:spTree>
    <p:extLst>
      <p:ext uri="{BB962C8B-B14F-4D97-AF65-F5344CB8AC3E}">
        <p14:creationId xmlns:p14="http://schemas.microsoft.com/office/powerpoint/2010/main" val="1821208626"/>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x" preserve="1">
  <p:cSld name="Section type 3">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9B58D5CA-1AEF-754B-9F74-AE29F8DD61D5}"/>
              </a:ext>
            </a:extLst>
          </p:cNvPr>
          <p:cNvSpPr/>
          <p:nvPr userDrawn="1"/>
        </p:nvSpPr>
        <p:spPr>
          <a:xfrm>
            <a:off x="-1" y="0"/>
            <a:ext cx="24384001" cy="13716000"/>
          </a:xfrm>
          <a:prstGeom prst="rect">
            <a:avLst/>
          </a:prstGeom>
          <a:gradFill>
            <a:gsLst>
              <a:gs pos="0">
                <a:srgbClr val="F89620"/>
              </a:gs>
              <a:gs pos="100000">
                <a:srgbClr val="FFB039"/>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F8174CAF-8FC8-EDAE-768D-30BF9014380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24" y="758208"/>
            <a:ext cx="2698754" cy="1143002"/>
          </a:xfrm>
          <a:prstGeom prst="rect">
            <a:avLst/>
          </a:prstGeom>
        </p:spPr>
      </p:pic>
      <p:pic>
        <p:nvPicPr>
          <p:cNvPr id="3" name="Image" descr="Image">
            <a:extLst>
              <a:ext uri="{FF2B5EF4-FFF2-40B4-BE49-F238E27FC236}">
                <a16:creationId xmlns:a16="http://schemas.microsoft.com/office/drawing/2014/main" id="{023E32AF-B055-2D80-60DC-AD951FFC6ECA}"/>
              </a:ext>
            </a:extLst>
          </p:cNvPr>
          <p:cNvPicPr>
            <a:picLocks noChangeAspect="1"/>
          </p:cNvPicPr>
          <p:nvPr userDrawn="1"/>
        </p:nvPicPr>
        <p:blipFill>
          <a:blip r:embed="rId4"/>
          <a:stretch>
            <a:fillRect/>
          </a:stretch>
        </p:blipFill>
        <p:spPr>
          <a:xfrm>
            <a:off x="766722" y="758207"/>
            <a:ext cx="1914972" cy="1143001"/>
          </a:xfrm>
          <a:prstGeom prst="rect">
            <a:avLst/>
          </a:prstGeom>
          <a:ln w="12700">
            <a:miter lim="400000"/>
          </a:ln>
        </p:spPr>
      </p:pic>
    </p:spTree>
    <p:extLst>
      <p:ext uri="{BB962C8B-B14F-4D97-AF65-F5344CB8AC3E}">
        <p14:creationId xmlns:p14="http://schemas.microsoft.com/office/powerpoint/2010/main" val="4029905156"/>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x" preserve="1">
  <p:cSld name="Section type 4">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D74DB4AE-0419-BC41-9D4A-DC2FB6ABAE92}"/>
              </a:ext>
            </a:extLst>
          </p:cNvPr>
          <p:cNvSpPr/>
          <p:nvPr userDrawn="1"/>
        </p:nvSpPr>
        <p:spPr>
          <a:xfrm>
            <a:off x="0" y="0"/>
            <a:ext cx="24384000" cy="13716000"/>
          </a:xfrm>
          <a:prstGeom prst="rect">
            <a:avLst/>
          </a:prstGeom>
          <a:gradFill>
            <a:gsLst>
              <a:gs pos="0">
                <a:srgbClr val="2B7EC4"/>
              </a:gs>
              <a:gs pos="100000">
                <a:srgbClr val="57BFE8"/>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2" name="Picture 1">
            <a:extLst>
              <a:ext uri="{FF2B5EF4-FFF2-40B4-BE49-F238E27FC236}">
                <a16:creationId xmlns:a16="http://schemas.microsoft.com/office/drawing/2014/main" id="{2E3F9842-C644-B204-B6FB-F1DB2194706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12" y="758208"/>
            <a:ext cx="2698754" cy="1143002"/>
          </a:xfrm>
          <a:prstGeom prst="rect">
            <a:avLst/>
          </a:prstGeom>
        </p:spPr>
      </p:pic>
      <p:pic>
        <p:nvPicPr>
          <p:cNvPr id="3" name="Image" descr="Image">
            <a:extLst>
              <a:ext uri="{FF2B5EF4-FFF2-40B4-BE49-F238E27FC236}">
                <a16:creationId xmlns:a16="http://schemas.microsoft.com/office/drawing/2014/main" id="{171C5759-0A99-760B-64A0-C6156603CACB}"/>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2488882905"/>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x" preserve="1">
  <p:cSld name="Section type 5">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10" name="Rectangle">
            <a:extLst>
              <a:ext uri="{FF2B5EF4-FFF2-40B4-BE49-F238E27FC236}">
                <a16:creationId xmlns:a16="http://schemas.microsoft.com/office/drawing/2014/main" id="{5C668086-F712-8640-8B8D-2424E50E003F}"/>
              </a:ext>
            </a:extLst>
          </p:cNvPr>
          <p:cNvSpPr/>
          <p:nvPr userDrawn="1"/>
        </p:nvSpPr>
        <p:spPr>
          <a:xfrm>
            <a:off x="0" y="0"/>
            <a:ext cx="24384000" cy="13716000"/>
          </a:xfrm>
          <a:prstGeom prst="rect">
            <a:avLst/>
          </a:prstGeom>
          <a:gradFill>
            <a:gsLst>
              <a:gs pos="0">
                <a:srgbClr val="2670B8"/>
              </a:gs>
              <a:gs pos="100000">
                <a:srgbClr val="2258A7"/>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3" name="Picture 2">
            <a:extLst>
              <a:ext uri="{FF2B5EF4-FFF2-40B4-BE49-F238E27FC236}">
                <a16:creationId xmlns:a16="http://schemas.microsoft.com/office/drawing/2014/main" id="{4CFBCE66-A5E8-A158-9B31-BA9AFC1032C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12" y="758208"/>
            <a:ext cx="2698754" cy="1143002"/>
          </a:xfrm>
          <a:prstGeom prst="rect">
            <a:avLst/>
          </a:prstGeom>
        </p:spPr>
      </p:pic>
      <p:pic>
        <p:nvPicPr>
          <p:cNvPr id="4" name="Image" descr="Image">
            <a:extLst>
              <a:ext uri="{FF2B5EF4-FFF2-40B4-BE49-F238E27FC236}">
                <a16:creationId xmlns:a16="http://schemas.microsoft.com/office/drawing/2014/main" id="{F25DF897-C0D1-81DA-05D2-9D6EC69E200F}"/>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1207302220"/>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Section type 6">
    <p:spTree>
      <p:nvGrpSpPr>
        <p:cNvPr id="1" name=""/>
        <p:cNvGrpSpPr/>
        <p:nvPr/>
      </p:nvGrpSpPr>
      <p:grpSpPr>
        <a:xfrm>
          <a:off x="0" y="0"/>
          <a:ext cx="0" cy="0"/>
          <a:chOff x="0" y="0"/>
          <a:chExt cx="0" cy="0"/>
        </a:xfrm>
      </p:grpSpPr>
      <p:pic>
        <p:nvPicPr>
          <p:cNvPr id="5" name="BG Slide-01.jpg" descr="BG Slide-01.jpg">
            <a:extLst>
              <a:ext uri="{FF2B5EF4-FFF2-40B4-BE49-F238E27FC236}">
                <a16:creationId xmlns:a16="http://schemas.microsoft.com/office/drawing/2014/main" id="{4290823B-2698-F44F-82ED-3153CB051CA0}"/>
              </a:ext>
            </a:extLst>
          </p:cNvPr>
          <p:cNvPicPr>
            <a:picLocks noChangeAspect="1"/>
          </p:cNvPicPr>
          <p:nvPr userDrawn="1"/>
        </p:nvPicPr>
        <p:blipFill>
          <a:blip r:embed="rId2"/>
          <a:srcRect l="165" r="165"/>
          <a:stretch>
            <a:fillRect/>
          </a:stretch>
        </p:blipFill>
        <p:spPr>
          <a:xfrm>
            <a:off x="-86098" y="-57547"/>
            <a:ext cx="24507155" cy="13831095"/>
          </a:xfrm>
          <a:prstGeom prst="rect">
            <a:avLst/>
          </a:prstGeom>
          <a:ln w="12700">
            <a:miter lim="400000"/>
          </a:ln>
        </p:spPr>
      </p:pic>
      <p:sp>
        <p:nvSpPr>
          <p:cNvPr id="8" name="Rectangle">
            <a:extLst>
              <a:ext uri="{FF2B5EF4-FFF2-40B4-BE49-F238E27FC236}">
                <a16:creationId xmlns:a16="http://schemas.microsoft.com/office/drawing/2014/main" id="{B6B9E9EC-92F4-2943-BCEE-A17DD1A638A8}"/>
              </a:ext>
            </a:extLst>
          </p:cNvPr>
          <p:cNvSpPr/>
          <p:nvPr userDrawn="1"/>
        </p:nvSpPr>
        <p:spPr>
          <a:xfrm>
            <a:off x="-56844" y="-25400"/>
            <a:ext cx="24497688" cy="13766800"/>
          </a:xfrm>
          <a:prstGeom prst="rect">
            <a:avLst/>
          </a:prstGeom>
          <a:gradFill>
            <a:gsLst>
              <a:gs pos="0">
                <a:srgbClr val="315094"/>
              </a:gs>
              <a:gs pos="100000">
                <a:srgbClr val="293C6E"/>
              </a:gs>
            </a:gsLst>
          </a:gra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dirty="0">
              <a:latin typeface="Open Sans Light" pitchFamily="2" charset="0"/>
              <a:ea typeface="Open Sans Light" pitchFamily="2" charset="0"/>
              <a:cs typeface="Open Sans Light" pitchFamily="2" charset="0"/>
            </a:endParaRPr>
          </a:p>
        </p:txBody>
      </p:sp>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lgn="ctr">
              <a:defRPr kumimoji="0" sz="10000" b="0" i="0" u="none" strike="noStrike" cap="all" spc="0" normalizeH="0" baseline="0">
                <a:ln>
                  <a:noFill/>
                </a:ln>
                <a:solidFill>
                  <a:srgbClr val="FFFFFF"/>
                </a:solidFill>
                <a:effectLst/>
                <a:uFillTx/>
                <a:latin typeface="Open Sans Semibold"/>
                <a:ea typeface="Open Sans Semibold"/>
                <a:cs typeface="Open Sans Semibold"/>
                <a:sym typeface="Open Sans Semibold"/>
              </a:defRPr>
            </a:lvl1pPr>
          </a:lstStyle>
          <a:p>
            <a:r>
              <a:rPr dirty="0"/>
              <a:t>Section Title</a:t>
            </a:r>
          </a:p>
        </p:txBody>
      </p:sp>
      <p:pic>
        <p:nvPicPr>
          <p:cNvPr id="3" name="Picture 2">
            <a:extLst>
              <a:ext uri="{FF2B5EF4-FFF2-40B4-BE49-F238E27FC236}">
                <a16:creationId xmlns:a16="http://schemas.microsoft.com/office/drawing/2014/main" id="{643DC583-F6CD-401E-7E06-373CCF95240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0918512" y="758208"/>
            <a:ext cx="2698754" cy="1143002"/>
          </a:xfrm>
          <a:prstGeom prst="rect">
            <a:avLst/>
          </a:prstGeom>
        </p:spPr>
      </p:pic>
      <p:pic>
        <p:nvPicPr>
          <p:cNvPr id="4" name="Image" descr="Image">
            <a:extLst>
              <a:ext uri="{FF2B5EF4-FFF2-40B4-BE49-F238E27FC236}">
                <a16:creationId xmlns:a16="http://schemas.microsoft.com/office/drawing/2014/main" id="{B18B5FE2-77F7-8983-B96D-E39C876C98D9}"/>
              </a:ext>
            </a:extLst>
          </p:cNvPr>
          <p:cNvPicPr>
            <a:picLocks noChangeAspect="1"/>
          </p:cNvPicPr>
          <p:nvPr userDrawn="1"/>
        </p:nvPicPr>
        <p:blipFill>
          <a:blip r:embed="rId4"/>
          <a:stretch>
            <a:fillRect/>
          </a:stretch>
        </p:blipFill>
        <p:spPr>
          <a:xfrm>
            <a:off x="766734" y="758207"/>
            <a:ext cx="1914949" cy="1143001"/>
          </a:xfrm>
          <a:prstGeom prst="rect">
            <a:avLst/>
          </a:prstGeom>
          <a:ln w="12700">
            <a:miter lim="400000"/>
          </a:ln>
        </p:spPr>
      </p:pic>
    </p:spTree>
    <p:extLst>
      <p:ext uri="{BB962C8B-B14F-4D97-AF65-F5344CB8AC3E}">
        <p14:creationId xmlns:p14="http://schemas.microsoft.com/office/powerpoint/2010/main" val="2512683092"/>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rPr dirty="0"/>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rPr dirty="0"/>
              <a:t>Slide bullet text</a:t>
            </a:r>
          </a:p>
          <a:p>
            <a:pPr lvl="1"/>
            <a:endParaRPr dirty="0"/>
          </a:p>
          <a:p>
            <a:pPr lvl="2"/>
            <a:endParaRPr dirty="0"/>
          </a:p>
          <a:p>
            <a:pPr lvl="3"/>
            <a:endParaRPr dirty="0"/>
          </a:p>
          <a:p>
            <a:pPr lvl="4"/>
            <a:endParaRPr dirty="0"/>
          </a:p>
        </p:txBody>
      </p:sp>
      <p:sp>
        <p:nvSpPr>
          <p:cNvPr id="4" name="Slide Number"/>
          <p:cNvSpPr txBox="1">
            <a:spLocks noGrp="1"/>
          </p:cNvSpPr>
          <p:nvPr>
            <p:ph type="sldNum" sz="quarter" idx="2"/>
          </p:nvPr>
        </p:nvSpPr>
        <p:spPr>
          <a:xfrm>
            <a:off x="11989384" y="13076008"/>
            <a:ext cx="392736" cy="379591"/>
          </a:xfrm>
          <a:prstGeom prst="rect">
            <a:avLst/>
          </a:prstGeom>
          <a:ln w="12700">
            <a:miter lim="400000"/>
          </a:ln>
        </p:spPr>
        <p:txBody>
          <a:bodyPr wrap="none" lIns="50800" tIns="50800" rIns="50800" bIns="50800" anchor="b">
            <a:spAutoFit/>
          </a:bodyPr>
          <a:lstStyle>
            <a:lvl1pPr defTabSz="584200">
              <a:defRPr sz="1800">
                <a:solidFill>
                  <a:srgbClr val="000000"/>
                </a:solidFill>
                <a:latin typeface="Open Sans Light" panose="020B0606030504020204" pitchFamily="34" charset="0"/>
                <a:ea typeface="Open Sans Light" panose="020B0606030504020204" pitchFamily="34" charset="0"/>
                <a:cs typeface="Open Sans Light" panose="020B0606030504020204" pitchFamily="34" charset="0"/>
              </a:defRPr>
            </a:lvl1pPr>
          </a:lstStyle>
          <a:p>
            <a:fld id="{86CB4B4D-7CA3-9044-876B-883B54F8677D}" type="slidenum">
              <a:rPr lang="en-ID"/>
              <a:pPr/>
              <a:t>‹#›</a:t>
            </a:fld>
            <a:endParaRPr lang="en-ID" dirty="0"/>
          </a:p>
        </p:txBody>
      </p:sp>
    </p:spTree>
  </p:cSld>
  <p:clrMap bg1="lt1" tx1="dk1" bg2="lt2" tx2="dk2" accent1="accent1" accent2="accent2" accent3="accent3" accent4="accent4" accent5="accent5" accent6="accent6" hlink="hlink" folHlink="folHlink"/>
  <p:sldLayoutIdLst>
    <p:sldLayoutId id="2147483672" r:id="rId1"/>
    <p:sldLayoutId id="2147483666" r:id="rId2"/>
    <p:sldLayoutId id="2147483682" r:id="rId3"/>
    <p:sldLayoutId id="2147483673" r:id="rId4"/>
    <p:sldLayoutId id="2147483674" r:id="rId5"/>
    <p:sldLayoutId id="2147483675" r:id="rId6"/>
    <p:sldLayoutId id="2147483676" r:id="rId7"/>
    <p:sldLayoutId id="2147483677" r:id="rId8"/>
    <p:sldLayoutId id="2147483678" r:id="rId9"/>
    <p:sldLayoutId id="2147483679" r:id="rId10"/>
    <p:sldLayoutId id="2147483684" r:id="rId11"/>
    <p:sldLayoutId id="2147483667" r:id="rId12"/>
    <p:sldLayoutId id="2147483668" r:id="rId13"/>
    <p:sldLayoutId id="2147483685" r:id="rId14"/>
    <p:sldLayoutId id="2147483669" r:id="rId15"/>
    <p:sldLayoutId id="2147483683" r:id="rId16"/>
    <p:sldLayoutId id="2147483688" r:id="rId17"/>
    <p:sldLayoutId id="2147483670" r:id="rId18"/>
    <p:sldLayoutId id="2147483687" r:id="rId19"/>
    <p:sldLayoutId id="2147483671" r:id="rId20"/>
    <p:sldLayoutId id="2147483686" r:id="rId21"/>
    <p:sldLayoutId id="2147483680" r:id="rId22"/>
    <p:sldLayoutId id="2147483681" r:id="rId23"/>
  </p:sldLayoutIdLst>
  <p:transition spd="med"/>
  <p:txStyles>
    <p:titleStyle>
      <a:lvl1pPr marL="0" marR="0" indent="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Open Sans Extrabold" panose="020B0606030504020204" pitchFamily="34" charset="0"/>
          <a:ea typeface="Open Sans Extrabold" panose="020B0606030504020204" pitchFamily="34" charset="0"/>
          <a:cs typeface="Open Sans Extrabold" panose="020B0606030504020204" pitchFamily="34" charset="0"/>
          <a:sym typeface="Helvetica Neue"/>
        </a:defRPr>
      </a:lvl1pPr>
      <a:lvl2pPr marL="0" marR="0" indent="4572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1pPr>
      <a:lvl2pPr marL="1219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2pPr>
      <a:lvl3pPr marL="1828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3pPr>
      <a:lvl4pPr marL="2438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4pPr>
      <a:lvl5pPr marL="30480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Open Sans Light" panose="020B0606030504020204" pitchFamily="34" charset="0"/>
          <a:ea typeface="Open Sans Light" panose="020B0606030504020204" pitchFamily="34" charset="0"/>
          <a:cs typeface="Open Sans Light" panose="020B0606030504020204" pitchFamily="34" charset="0"/>
          <a:sym typeface="Helvetica Neue"/>
        </a:defRPr>
      </a:lvl5pPr>
      <a:lvl6pPr marL="36576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eaLnBrk="1" latinLnBrk="0" hangingPunct="1">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eaLnBrk="1" latinLnBrk="0" hangingPunct="1">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F9371B-F92F-AED8-457A-F4BAE6779B8C}"/>
              </a:ext>
            </a:extLst>
          </p:cNvPr>
          <p:cNvSpPr>
            <a:spLocks noGrp="1"/>
          </p:cNvSpPr>
          <p:nvPr>
            <p:ph type="body" sz="quarter" idx="1"/>
          </p:nvPr>
        </p:nvSpPr>
        <p:spPr/>
        <p:txBody>
          <a:bodyPr/>
          <a:lstStyle/>
          <a:p>
            <a:r>
              <a:rPr lang="en-US"/>
              <a:t>Session 33-34</a:t>
            </a:r>
            <a:endParaRPr lang="en-US" dirty="0"/>
          </a:p>
        </p:txBody>
      </p:sp>
      <p:sp>
        <p:nvSpPr>
          <p:cNvPr id="3" name="Title 2">
            <a:extLst>
              <a:ext uri="{FF2B5EF4-FFF2-40B4-BE49-F238E27FC236}">
                <a16:creationId xmlns:a16="http://schemas.microsoft.com/office/drawing/2014/main" id="{05C0E2BF-BBBC-BF27-4255-C5149D193112}"/>
              </a:ext>
            </a:extLst>
          </p:cNvPr>
          <p:cNvSpPr>
            <a:spLocks noGrp="1"/>
          </p:cNvSpPr>
          <p:nvPr>
            <p:ph type="title"/>
          </p:nvPr>
        </p:nvSpPr>
        <p:spPr/>
        <p:txBody>
          <a:bodyPr/>
          <a:lstStyle/>
          <a:p>
            <a:r>
              <a:rPr lang="en-US" dirty="0"/>
              <a:t>Disjoint Set</a:t>
            </a:r>
          </a:p>
        </p:txBody>
      </p:sp>
      <p:sp>
        <p:nvSpPr>
          <p:cNvPr id="4" name="Text Placeholder 3">
            <a:extLst>
              <a:ext uri="{FF2B5EF4-FFF2-40B4-BE49-F238E27FC236}">
                <a16:creationId xmlns:a16="http://schemas.microsoft.com/office/drawing/2014/main" id="{319DA326-32BB-7EBF-F49C-D0308881B79F}"/>
              </a:ext>
            </a:extLst>
          </p:cNvPr>
          <p:cNvSpPr>
            <a:spLocks noGrp="1"/>
          </p:cNvSpPr>
          <p:nvPr>
            <p:ph type="body" sz="quarter" idx="11"/>
          </p:nvPr>
        </p:nvSpPr>
        <p:spPr/>
        <p:txBody>
          <a:bodyPr/>
          <a:lstStyle/>
          <a:p>
            <a:r>
              <a:rPr lang="en-US" dirty="0"/>
              <a:t>Henry Lucky, </a:t>
            </a:r>
            <a:r>
              <a:rPr lang="en-US" dirty="0" err="1"/>
              <a:t>S.Kom</a:t>
            </a:r>
            <a:r>
              <a:rPr lang="en-US" dirty="0"/>
              <a:t>, </a:t>
            </a:r>
            <a:r>
              <a:rPr lang="en-US" dirty="0" err="1"/>
              <a:t>M.Kom</a:t>
            </a:r>
            <a:r>
              <a:rPr lang="en-US" dirty="0"/>
              <a:t>.</a:t>
            </a:r>
          </a:p>
        </p:txBody>
      </p:sp>
    </p:spTree>
    <p:extLst>
      <p:ext uri="{BB962C8B-B14F-4D97-AF65-F5344CB8AC3E}">
        <p14:creationId xmlns:p14="http://schemas.microsoft.com/office/powerpoint/2010/main" val="380756458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6314C-E65E-7FEF-F3DE-A7B24D82271F}"/>
              </a:ext>
            </a:extLst>
          </p:cNvPr>
          <p:cNvSpPr>
            <a:spLocks noGrp="1"/>
          </p:cNvSpPr>
          <p:nvPr>
            <p:ph type="title"/>
          </p:nvPr>
        </p:nvSpPr>
        <p:spPr/>
        <p:txBody>
          <a:bodyPr>
            <a:normAutofit fontScale="90000"/>
          </a:bodyPr>
          <a:lstStyle/>
          <a:p>
            <a:r>
              <a:rPr lang="en-US" dirty="0"/>
              <a:t>Disjoint sets Operations</a:t>
            </a:r>
          </a:p>
        </p:txBody>
      </p:sp>
      <p:sp>
        <p:nvSpPr>
          <p:cNvPr id="3" name="Text Placeholder 2">
            <a:extLst>
              <a:ext uri="{FF2B5EF4-FFF2-40B4-BE49-F238E27FC236}">
                <a16:creationId xmlns:a16="http://schemas.microsoft.com/office/drawing/2014/main" id="{26127578-F054-D711-B851-A40A24460DB1}"/>
              </a:ext>
            </a:extLst>
          </p:cNvPr>
          <p:cNvSpPr>
            <a:spLocks noGrp="1"/>
          </p:cNvSpPr>
          <p:nvPr>
            <p:ph type="body" sz="quarter" idx="10"/>
          </p:nvPr>
        </p:nvSpPr>
        <p:spPr/>
        <p:txBody>
          <a:bodyPr/>
          <a:lstStyle/>
          <a:p>
            <a:r>
              <a:rPr lang="en-US" dirty="0"/>
              <a:t>Operations: Make-set</a:t>
            </a:r>
          </a:p>
        </p:txBody>
      </p:sp>
      <p:sp>
        <p:nvSpPr>
          <p:cNvPr id="4" name="Content Placeholder 3">
            <a:extLst>
              <a:ext uri="{FF2B5EF4-FFF2-40B4-BE49-F238E27FC236}">
                <a16:creationId xmlns:a16="http://schemas.microsoft.com/office/drawing/2014/main" id="{AC571649-90C5-7389-CC72-90C5AFACE54D}"/>
              </a:ext>
            </a:extLst>
          </p:cNvPr>
          <p:cNvSpPr>
            <a:spLocks noGrp="1"/>
          </p:cNvSpPr>
          <p:nvPr>
            <p:ph sz="quarter" idx="11"/>
          </p:nvPr>
        </p:nvSpPr>
        <p:spPr/>
        <p:txBody>
          <a:bodyPr>
            <a:normAutofit/>
          </a:bodyPr>
          <a:lstStyle/>
          <a:p>
            <a:r>
              <a:rPr lang="en-US" dirty="0"/>
              <a:t>Operations of disjoint-set data structure:</a:t>
            </a:r>
          </a:p>
          <a:p>
            <a:pPr lvl="1">
              <a:buFont typeface="Wingdings" pitchFamily="2" charset="2"/>
              <a:buChar char="Ø"/>
            </a:pPr>
            <a:r>
              <a:rPr lang="en-US" dirty="0"/>
              <a:t>MAKE-SET(x): creates a new set whose only member is x. Make a new set S</a:t>
            </a:r>
            <a:r>
              <a:rPr lang="en-US" sz="2800" dirty="0"/>
              <a:t>i</a:t>
            </a:r>
            <a:r>
              <a:rPr lang="en-US" dirty="0"/>
              <a:t> = {x}, and add S</a:t>
            </a:r>
            <a:r>
              <a:rPr lang="en-US" sz="2800" dirty="0"/>
              <a:t>i</a:t>
            </a:r>
            <a:r>
              <a:rPr lang="en-US" dirty="0"/>
              <a:t> to S. </a:t>
            </a:r>
          </a:p>
          <a:p>
            <a:pPr lvl="2">
              <a:buFont typeface="Courier New" panose="02070309020205020404" pitchFamily="49" charset="0"/>
              <a:buChar char="o"/>
            </a:pPr>
            <a:r>
              <a:rPr lang="en-US" dirty="0"/>
              <a:t>Initial member: 1, 2, 4, 5</a:t>
            </a:r>
          </a:p>
          <a:p>
            <a:pPr lvl="2">
              <a:buFont typeface="Courier New" panose="02070309020205020404" pitchFamily="49" charset="0"/>
              <a:buChar char="o"/>
            </a:pPr>
            <a:r>
              <a:rPr lang="en-US" dirty="0"/>
              <a:t>S</a:t>
            </a:r>
            <a:r>
              <a:rPr lang="en-US" baseline="-25000" dirty="0"/>
              <a:t>1 </a:t>
            </a:r>
            <a:r>
              <a:rPr lang="en-US" dirty="0"/>
              <a:t>= {1}, S</a:t>
            </a:r>
            <a:r>
              <a:rPr lang="en-US" baseline="-25000" dirty="0"/>
              <a:t>2 </a:t>
            </a:r>
            <a:r>
              <a:rPr lang="en-US" dirty="0"/>
              <a:t>= {2}, S</a:t>
            </a:r>
            <a:r>
              <a:rPr lang="en-US" baseline="-25000" dirty="0"/>
              <a:t>4 </a:t>
            </a:r>
            <a:r>
              <a:rPr lang="en-US" dirty="0"/>
              <a:t>= {4}, S</a:t>
            </a:r>
            <a:r>
              <a:rPr lang="en-US" baseline="-25000" dirty="0"/>
              <a:t>5 </a:t>
            </a:r>
            <a:r>
              <a:rPr lang="en-US" dirty="0"/>
              <a:t>= {5}</a:t>
            </a:r>
          </a:p>
          <a:p>
            <a:pPr lvl="2">
              <a:buFont typeface="Courier New" panose="02070309020205020404" pitchFamily="49" charset="0"/>
              <a:buChar char="o"/>
            </a:pPr>
            <a:r>
              <a:rPr lang="en-US" dirty="0"/>
              <a:t>S = {S</a:t>
            </a:r>
            <a:r>
              <a:rPr lang="en-US" baseline="-25000" dirty="0"/>
              <a:t>1 </a:t>
            </a:r>
            <a:r>
              <a:rPr lang="en-US" dirty="0"/>
              <a:t>,S</a:t>
            </a:r>
            <a:r>
              <a:rPr lang="en-US" baseline="-25000" dirty="0"/>
              <a:t>2</a:t>
            </a:r>
            <a:r>
              <a:rPr lang="en-US" dirty="0"/>
              <a:t>,</a:t>
            </a:r>
            <a:r>
              <a:rPr lang="en-US" baseline="-25000" dirty="0"/>
              <a:t> </a:t>
            </a:r>
            <a:r>
              <a:rPr lang="en-US" dirty="0"/>
              <a:t>S</a:t>
            </a:r>
            <a:r>
              <a:rPr lang="en-US" baseline="-25000" dirty="0"/>
              <a:t>4</a:t>
            </a:r>
            <a:r>
              <a:rPr lang="en-US" dirty="0"/>
              <a:t>, S</a:t>
            </a:r>
            <a:r>
              <a:rPr lang="en-US" baseline="-25000" dirty="0"/>
              <a:t>5</a:t>
            </a:r>
            <a:r>
              <a:rPr lang="en-US" dirty="0"/>
              <a:t>}</a:t>
            </a:r>
          </a:p>
        </p:txBody>
      </p:sp>
    </p:spTree>
    <p:extLst>
      <p:ext uri="{BB962C8B-B14F-4D97-AF65-F5344CB8AC3E}">
        <p14:creationId xmlns:p14="http://schemas.microsoft.com/office/powerpoint/2010/main" val="76322743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6314C-E65E-7FEF-F3DE-A7B24D82271F}"/>
              </a:ext>
            </a:extLst>
          </p:cNvPr>
          <p:cNvSpPr>
            <a:spLocks noGrp="1"/>
          </p:cNvSpPr>
          <p:nvPr>
            <p:ph type="title"/>
          </p:nvPr>
        </p:nvSpPr>
        <p:spPr/>
        <p:txBody>
          <a:bodyPr>
            <a:normAutofit fontScale="90000"/>
          </a:bodyPr>
          <a:lstStyle/>
          <a:p>
            <a:r>
              <a:rPr lang="en-US" dirty="0"/>
              <a:t>Disjoint sets Operations</a:t>
            </a:r>
          </a:p>
        </p:txBody>
      </p:sp>
      <p:sp>
        <p:nvSpPr>
          <p:cNvPr id="3" name="Text Placeholder 2">
            <a:extLst>
              <a:ext uri="{FF2B5EF4-FFF2-40B4-BE49-F238E27FC236}">
                <a16:creationId xmlns:a16="http://schemas.microsoft.com/office/drawing/2014/main" id="{26127578-F054-D711-B851-A40A24460DB1}"/>
              </a:ext>
            </a:extLst>
          </p:cNvPr>
          <p:cNvSpPr>
            <a:spLocks noGrp="1"/>
          </p:cNvSpPr>
          <p:nvPr>
            <p:ph type="body" sz="quarter" idx="10"/>
          </p:nvPr>
        </p:nvSpPr>
        <p:spPr/>
        <p:txBody>
          <a:bodyPr/>
          <a:lstStyle/>
          <a:p>
            <a:r>
              <a:rPr lang="en-US" dirty="0"/>
              <a:t>Operations: Union</a:t>
            </a:r>
          </a:p>
        </p:txBody>
      </p:sp>
      <p:sp>
        <p:nvSpPr>
          <p:cNvPr id="4" name="Content Placeholder 3">
            <a:extLst>
              <a:ext uri="{FF2B5EF4-FFF2-40B4-BE49-F238E27FC236}">
                <a16:creationId xmlns:a16="http://schemas.microsoft.com/office/drawing/2014/main" id="{AC571649-90C5-7389-CC72-90C5AFACE54D}"/>
              </a:ext>
            </a:extLst>
          </p:cNvPr>
          <p:cNvSpPr>
            <a:spLocks noGrp="1"/>
          </p:cNvSpPr>
          <p:nvPr>
            <p:ph sz="quarter" idx="11"/>
          </p:nvPr>
        </p:nvSpPr>
        <p:spPr/>
        <p:txBody>
          <a:bodyPr>
            <a:normAutofit/>
          </a:bodyPr>
          <a:lstStyle/>
          <a:p>
            <a:r>
              <a:rPr lang="en-US" dirty="0"/>
              <a:t>Operations of disjoint-set data structure:</a:t>
            </a:r>
          </a:p>
          <a:p>
            <a:pPr lvl="1">
              <a:buFont typeface="Wingdings" pitchFamily="2" charset="2"/>
              <a:buChar char="Ø"/>
            </a:pPr>
            <a:r>
              <a:rPr lang="en-US" dirty="0"/>
              <a:t>UNION(x, y): unites the dynamic sets that contains x and y into a new set. </a:t>
            </a:r>
          </a:p>
          <a:p>
            <a:pPr lvl="2">
              <a:buFont typeface="Courier New" panose="02070309020205020404" pitchFamily="49" charset="0"/>
              <a:buChar char="o"/>
            </a:pPr>
            <a:r>
              <a:rPr lang="en-US" dirty="0"/>
              <a:t>S</a:t>
            </a:r>
            <a:r>
              <a:rPr lang="en-US" baseline="-25000" dirty="0"/>
              <a:t>1 </a:t>
            </a:r>
            <a:r>
              <a:rPr lang="en-US" dirty="0"/>
              <a:t>= {1, 2, 3}, S</a:t>
            </a:r>
            <a:r>
              <a:rPr lang="en-US" baseline="-25000" dirty="0"/>
              <a:t>3 </a:t>
            </a:r>
            <a:r>
              <a:rPr lang="en-US" dirty="0"/>
              <a:t>= {4}, S</a:t>
            </a:r>
            <a:r>
              <a:rPr lang="en-US" baseline="-25000" dirty="0"/>
              <a:t>5 </a:t>
            </a:r>
            <a:r>
              <a:rPr lang="en-US" dirty="0"/>
              <a:t>= {5, 6}</a:t>
            </a:r>
          </a:p>
          <a:p>
            <a:pPr lvl="2">
              <a:buFont typeface="Courier New" panose="02070309020205020404" pitchFamily="49" charset="0"/>
              <a:buChar char="o"/>
            </a:pPr>
            <a:r>
              <a:rPr lang="en-US" dirty="0"/>
              <a:t>UNION(2, 6) = S</a:t>
            </a:r>
            <a:r>
              <a:rPr lang="en-US" baseline="-25000" dirty="0"/>
              <a:t>1</a:t>
            </a:r>
            <a:r>
              <a:rPr lang="en-US" dirty="0"/>
              <a:t> ∪ S</a:t>
            </a:r>
            <a:r>
              <a:rPr lang="en-US" baseline="-25000" dirty="0"/>
              <a:t>5 </a:t>
            </a:r>
            <a:r>
              <a:rPr lang="en-US" dirty="0"/>
              <a:t>= {1, 2, 3, 5, 6}</a:t>
            </a:r>
          </a:p>
        </p:txBody>
      </p:sp>
    </p:spTree>
    <p:extLst>
      <p:ext uri="{BB962C8B-B14F-4D97-AF65-F5344CB8AC3E}">
        <p14:creationId xmlns:p14="http://schemas.microsoft.com/office/powerpoint/2010/main" val="370967142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6314C-E65E-7FEF-F3DE-A7B24D82271F}"/>
              </a:ext>
            </a:extLst>
          </p:cNvPr>
          <p:cNvSpPr>
            <a:spLocks noGrp="1"/>
          </p:cNvSpPr>
          <p:nvPr>
            <p:ph type="title"/>
          </p:nvPr>
        </p:nvSpPr>
        <p:spPr/>
        <p:txBody>
          <a:bodyPr>
            <a:normAutofit fontScale="90000"/>
          </a:bodyPr>
          <a:lstStyle/>
          <a:p>
            <a:r>
              <a:rPr lang="en-US" dirty="0"/>
              <a:t>Disjoint sets Operations</a:t>
            </a:r>
          </a:p>
        </p:txBody>
      </p:sp>
      <p:sp>
        <p:nvSpPr>
          <p:cNvPr id="3" name="Text Placeholder 2">
            <a:extLst>
              <a:ext uri="{FF2B5EF4-FFF2-40B4-BE49-F238E27FC236}">
                <a16:creationId xmlns:a16="http://schemas.microsoft.com/office/drawing/2014/main" id="{26127578-F054-D711-B851-A40A24460DB1}"/>
              </a:ext>
            </a:extLst>
          </p:cNvPr>
          <p:cNvSpPr>
            <a:spLocks noGrp="1"/>
          </p:cNvSpPr>
          <p:nvPr>
            <p:ph type="body" sz="quarter" idx="10"/>
          </p:nvPr>
        </p:nvSpPr>
        <p:spPr/>
        <p:txBody>
          <a:bodyPr/>
          <a:lstStyle/>
          <a:p>
            <a:r>
              <a:rPr lang="en-US" dirty="0"/>
              <a:t>Operations: Find-set</a:t>
            </a:r>
          </a:p>
        </p:txBody>
      </p:sp>
      <p:sp>
        <p:nvSpPr>
          <p:cNvPr id="4" name="Content Placeholder 3">
            <a:extLst>
              <a:ext uri="{FF2B5EF4-FFF2-40B4-BE49-F238E27FC236}">
                <a16:creationId xmlns:a16="http://schemas.microsoft.com/office/drawing/2014/main" id="{AC571649-90C5-7389-CC72-90C5AFACE54D}"/>
              </a:ext>
            </a:extLst>
          </p:cNvPr>
          <p:cNvSpPr>
            <a:spLocks noGrp="1"/>
          </p:cNvSpPr>
          <p:nvPr>
            <p:ph sz="quarter" idx="11"/>
          </p:nvPr>
        </p:nvSpPr>
        <p:spPr/>
        <p:txBody>
          <a:bodyPr>
            <a:normAutofit/>
          </a:bodyPr>
          <a:lstStyle/>
          <a:p>
            <a:r>
              <a:rPr lang="en-US" dirty="0"/>
              <a:t>Operations of disjoint-set data structure:</a:t>
            </a:r>
          </a:p>
          <a:p>
            <a:pPr lvl="1">
              <a:buFont typeface="Wingdings" pitchFamily="2" charset="2"/>
              <a:buChar char="Ø"/>
            </a:pPr>
            <a:r>
              <a:rPr lang="en-US" dirty="0"/>
              <a:t>FIND-SET(x): finds the set which contains x, and returns a pointer to the representative of that set. </a:t>
            </a:r>
          </a:p>
          <a:p>
            <a:pPr lvl="2">
              <a:buFont typeface="Courier New" panose="02070309020205020404" pitchFamily="49" charset="0"/>
              <a:buChar char="o"/>
            </a:pPr>
            <a:r>
              <a:rPr lang="en-US" dirty="0"/>
              <a:t>S</a:t>
            </a:r>
            <a:r>
              <a:rPr lang="en-US" baseline="-25000" dirty="0"/>
              <a:t>1 </a:t>
            </a:r>
            <a:r>
              <a:rPr lang="en-US" dirty="0"/>
              <a:t>= {1, 2, 3} and S</a:t>
            </a:r>
            <a:r>
              <a:rPr lang="en-US" baseline="-25000" dirty="0"/>
              <a:t>5 </a:t>
            </a:r>
            <a:r>
              <a:rPr lang="en-US" dirty="0"/>
              <a:t>= {5, 6}</a:t>
            </a:r>
          </a:p>
          <a:p>
            <a:pPr lvl="2">
              <a:buFont typeface="Courier New" panose="02070309020205020404" pitchFamily="49" charset="0"/>
              <a:buChar char="o"/>
            </a:pPr>
            <a:r>
              <a:rPr lang="en-US" dirty="0"/>
              <a:t>FIND-SET(2) = 1 (rep of S</a:t>
            </a:r>
            <a:r>
              <a:rPr lang="en-US" baseline="-25000" dirty="0"/>
              <a:t>1</a:t>
            </a:r>
            <a:r>
              <a:rPr lang="en-US" dirty="0"/>
              <a:t>)</a:t>
            </a:r>
          </a:p>
          <a:p>
            <a:pPr lvl="2">
              <a:buFont typeface="Courier New" panose="02070309020205020404" pitchFamily="49" charset="0"/>
              <a:buChar char="o"/>
            </a:pPr>
            <a:r>
              <a:rPr lang="en-US" dirty="0"/>
              <a:t>FIND-SET(6) = 5 (rep of S</a:t>
            </a:r>
            <a:r>
              <a:rPr lang="en-US" baseline="-25000" dirty="0"/>
              <a:t>5</a:t>
            </a:r>
            <a:r>
              <a:rPr lang="en-US" dirty="0"/>
              <a:t>)</a:t>
            </a:r>
          </a:p>
        </p:txBody>
      </p:sp>
    </p:spTree>
    <p:extLst>
      <p:ext uri="{BB962C8B-B14F-4D97-AF65-F5344CB8AC3E}">
        <p14:creationId xmlns:p14="http://schemas.microsoft.com/office/powerpoint/2010/main" val="163944520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6314C-E65E-7FEF-F3DE-A7B24D82271F}"/>
              </a:ext>
            </a:extLst>
          </p:cNvPr>
          <p:cNvSpPr>
            <a:spLocks noGrp="1"/>
          </p:cNvSpPr>
          <p:nvPr>
            <p:ph type="title"/>
          </p:nvPr>
        </p:nvSpPr>
        <p:spPr/>
        <p:txBody>
          <a:bodyPr>
            <a:normAutofit fontScale="90000"/>
          </a:bodyPr>
          <a:lstStyle/>
          <a:p>
            <a:r>
              <a:rPr lang="en-US" dirty="0"/>
              <a:t>Disjoint-set forest</a:t>
            </a:r>
          </a:p>
        </p:txBody>
      </p:sp>
      <p:sp>
        <p:nvSpPr>
          <p:cNvPr id="3" name="Text Placeholder 2">
            <a:extLst>
              <a:ext uri="{FF2B5EF4-FFF2-40B4-BE49-F238E27FC236}">
                <a16:creationId xmlns:a16="http://schemas.microsoft.com/office/drawing/2014/main" id="{26127578-F054-D711-B851-A40A24460DB1}"/>
              </a:ext>
            </a:extLst>
          </p:cNvPr>
          <p:cNvSpPr>
            <a:spLocks noGrp="1"/>
          </p:cNvSpPr>
          <p:nvPr>
            <p:ph type="body" sz="quarter" idx="10"/>
          </p:nvPr>
        </p:nvSpPr>
        <p:spPr/>
        <p:txBody>
          <a:bodyPr/>
          <a:lstStyle/>
          <a:p>
            <a:r>
              <a:rPr lang="en-US" dirty="0"/>
              <a:t>Concept</a:t>
            </a:r>
          </a:p>
        </p:txBody>
      </p:sp>
      <p:sp>
        <p:nvSpPr>
          <p:cNvPr id="4" name="Content Placeholder 3">
            <a:extLst>
              <a:ext uri="{FF2B5EF4-FFF2-40B4-BE49-F238E27FC236}">
                <a16:creationId xmlns:a16="http://schemas.microsoft.com/office/drawing/2014/main" id="{AC571649-90C5-7389-CC72-90C5AFACE54D}"/>
              </a:ext>
            </a:extLst>
          </p:cNvPr>
          <p:cNvSpPr>
            <a:spLocks noGrp="1"/>
          </p:cNvSpPr>
          <p:nvPr>
            <p:ph sz="quarter" idx="11"/>
          </p:nvPr>
        </p:nvSpPr>
        <p:spPr/>
        <p:txBody>
          <a:bodyPr>
            <a:normAutofit/>
          </a:bodyPr>
          <a:lstStyle/>
          <a:p>
            <a:r>
              <a:rPr lang="en-US" dirty="0"/>
              <a:t>We can implement a disjoint-set data structure in many ways, but here are two approaches:</a:t>
            </a:r>
          </a:p>
          <a:p>
            <a:pPr lvl="1">
              <a:buFont typeface="Wingdings" pitchFamily="2" charset="2"/>
              <a:buChar char="Ø"/>
            </a:pPr>
            <a:r>
              <a:rPr lang="en-US" dirty="0"/>
              <a:t>Using linked-list</a:t>
            </a:r>
          </a:p>
          <a:p>
            <a:pPr lvl="1">
              <a:buFont typeface="Wingdings" pitchFamily="2" charset="2"/>
              <a:buChar char="Ø"/>
            </a:pPr>
            <a:r>
              <a:rPr lang="en-US" dirty="0"/>
              <a:t>Using rooted-trees</a:t>
            </a:r>
          </a:p>
          <a:p>
            <a:r>
              <a:rPr lang="en-US" dirty="0"/>
              <a:t>A faster implementation of disjoint sets represents sets by rooted trees, which we call </a:t>
            </a:r>
            <a:r>
              <a:rPr lang="en-US" b="1" dirty="0"/>
              <a:t>disjoint-set forest</a:t>
            </a:r>
            <a:r>
              <a:rPr lang="en-US" dirty="0"/>
              <a:t>.</a:t>
            </a:r>
          </a:p>
          <a:p>
            <a:r>
              <a:rPr lang="en-US" dirty="0"/>
              <a:t>Using </a:t>
            </a:r>
            <a:r>
              <a:rPr lang="en-US" b="1" dirty="0"/>
              <a:t>disjoint-set forest</a:t>
            </a:r>
            <a:r>
              <a:rPr lang="en-US" dirty="0"/>
              <a:t>, there are two heuristics “</a:t>
            </a:r>
            <a:r>
              <a:rPr lang="en-US" b="1" dirty="0"/>
              <a:t>union by rank</a:t>
            </a:r>
            <a:r>
              <a:rPr lang="en-US" dirty="0"/>
              <a:t>” and “</a:t>
            </a:r>
            <a:r>
              <a:rPr lang="en-US" b="1" dirty="0"/>
              <a:t>path compression</a:t>
            </a:r>
            <a:r>
              <a:rPr lang="en-US" dirty="0"/>
              <a:t>” that yield an asymptotically optimal disjoint-set data structure. </a:t>
            </a:r>
          </a:p>
          <a:p>
            <a:endParaRPr lang="en-US" dirty="0"/>
          </a:p>
          <a:p>
            <a:pPr lvl="1">
              <a:buFont typeface="Wingdings" pitchFamily="2" charset="2"/>
              <a:buChar char="Ø"/>
            </a:pPr>
            <a:endParaRPr lang="en-US" dirty="0"/>
          </a:p>
        </p:txBody>
      </p:sp>
    </p:spTree>
    <p:extLst>
      <p:ext uri="{BB962C8B-B14F-4D97-AF65-F5344CB8AC3E}">
        <p14:creationId xmlns:p14="http://schemas.microsoft.com/office/powerpoint/2010/main" val="20517996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6314C-E65E-7FEF-F3DE-A7B24D82271F}"/>
              </a:ext>
            </a:extLst>
          </p:cNvPr>
          <p:cNvSpPr>
            <a:spLocks noGrp="1"/>
          </p:cNvSpPr>
          <p:nvPr>
            <p:ph type="title"/>
          </p:nvPr>
        </p:nvSpPr>
        <p:spPr/>
        <p:txBody>
          <a:bodyPr>
            <a:normAutofit fontScale="90000"/>
          </a:bodyPr>
          <a:lstStyle/>
          <a:p>
            <a:r>
              <a:rPr lang="en-US" dirty="0"/>
              <a:t>Disjoint-set forest</a:t>
            </a:r>
          </a:p>
        </p:txBody>
      </p:sp>
      <p:sp>
        <p:nvSpPr>
          <p:cNvPr id="3" name="Text Placeholder 2">
            <a:extLst>
              <a:ext uri="{FF2B5EF4-FFF2-40B4-BE49-F238E27FC236}">
                <a16:creationId xmlns:a16="http://schemas.microsoft.com/office/drawing/2014/main" id="{26127578-F054-D711-B851-A40A24460DB1}"/>
              </a:ext>
            </a:extLst>
          </p:cNvPr>
          <p:cNvSpPr>
            <a:spLocks noGrp="1"/>
          </p:cNvSpPr>
          <p:nvPr>
            <p:ph type="body" sz="quarter" idx="10"/>
          </p:nvPr>
        </p:nvSpPr>
        <p:spPr/>
        <p:txBody>
          <a:bodyPr/>
          <a:lstStyle/>
          <a:p>
            <a:r>
              <a:rPr lang="en-US" dirty="0"/>
              <a:t>Naïve implementation</a:t>
            </a:r>
          </a:p>
        </p:txBody>
      </p:sp>
      <p:sp>
        <p:nvSpPr>
          <p:cNvPr id="4" name="Content Placeholder 3">
            <a:extLst>
              <a:ext uri="{FF2B5EF4-FFF2-40B4-BE49-F238E27FC236}">
                <a16:creationId xmlns:a16="http://schemas.microsoft.com/office/drawing/2014/main" id="{AC571649-90C5-7389-CC72-90C5AFACE54D}"/>
              </a:ext>
            </a:extLst>
          </p:cNvPr>
          <p:cNvSpPr>
            <a:spLocks noGrp="1"/>
          </p:cNvSpPr>
          <p:nvPr>
            <p:ph sz="quarter" idx="11"/>
          </p:nvPr>
        </p:nvSpPr>
        <p:spPr/>
        <p:txBody>
          <a:bodyPr>
            <a:normAutofit/>
          </a:bodyPr>
          <a:lstStyle/>
          <a:p>
            <a:r>
              <a:rPr lang="en-ID" dirty="0"/>
              <a:t>We can implement using linked list; however, it is easier to just use array.</a:t>
            </a:r>
          </a:p>
          <a:p>
            <a:r>
              <a:rPr lang="en-ID" sz="4400" dirty="0">
                <a:latin typeface="Open Sans" panose="020B0606030504020204" pitchFamily="34" charset="0"/>
                <a:ea typeface="Open Sans" panose="020B0606030504020204" pitchFamily="34" charset="0"/>
                <a:cs typeface="Open Sans" panose="020B0606030504020204" pitchFamily="34" charset="0"/>
              </a:rPr>
              <a:t>We can already write the first implementation of the Disjoint Set Union data structure. It will be pretty inefficient at first, but later we can improve it using two optimizations, so that it will take nearly constant time for each function call.</a:t>
            </a:r>
          </a:p>
          <a:p>
            <a:r>
              <a:rPr lang="en-ID" dirty="0"/>
              <a:t>A</a:t>
            </a:r>
            <a:r>
              <a:rPr lang="en-ID" sz="4400" dirty="0">
                <a:latin typeface="Open Sans" panose="020B0606030504020204" pitchFamily="34" charset="0"/>
                <a:ea typeface="Open Sans" panose="020B0606030504020204" pitchFamily="34" charset="0"/>
                <a:cs typeface="Open Sans" panose="020B0606030504020204" pitchFamily="34" charset="0"/>
              </a:rPr>
              <a:t>ll the information about the sets of elements will be kept in an array </a:t>
            </a:r>
            <a:r>
              <a:rPr lang="en-ID" sz="4400" dirty="0">
                <a:latin typeface="Consolas" panose="020B0609020204030204" pitchFamily="49" charset="0"/>
                <a:cs typeface="Consolas" panose="020B0609020204030204" pitchFamily="49" charset="0"/>
              </a:rPr>
              <a:t>parent</a:t>
            </a:r>
            <a:r>
              <a:rPr lang="en-ID" sz="4400" dirty="0"/>
              <a:t> that stores a reference to its immediate ancestor in the tree.</a:t>
            </a:r>
            <a:endParaRPr kumimoji="0" lang="id-ID" altLang="zh-CN" sz="4400" b="0" i="0" u="none" strike="noStrike" kern="1200" cap="none" spc="0" normalizeH="0" baseline="0" noProof="0" dirty="0">
              <a:ln>
                <a:noFill/>
              </a:ln>
              <a:solidFill>
                <a:prstClr val="black"/>
              </a:solidFill>
              <a:effectLst/>
              <a:uLnTx/>
              <a:uFillTx/>
              <a:latin typeface="Courier New" pitchFamily="49" charset="0"/>
              <a:ea typeface="SimSun" pitchFamily="2" charset="-122"/>
              <a:cs typeface="Courier New" pitchFamily="49" charset="0"/>
            </a:endParaRPr>
          </a:p>
        </p:txBody>
      </p:sp>
    </p:spTree>
    <p:extLst>
      <p:ext uri="{BB962C8B-B14F-4D97-AF65-F5344CB8AC3E}">
        <p14:creationId xmlns:p14="http://schemas.microsoft.com/office/powerpoint/2010/main" val="261656974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6314C-E65E-7FEF-F3DE-A7B24D82271F}"/>
              </a:ext>
            </a:extLst>
          </p:cNvPr>
          <p:cNvSpPr>
            <a:spLocks noGrp="1"/>
          </p:cNvSpPr>
          <p:nvPr>
            <p:ph type="title"/>
          </p:nvPr>
        </p:nvSpPr>
        <p:spPr/>
        <p:txBody>
          <a:bodyPr>
            <a:normAutofit fontScale="90000"/>
          </a:bodyPr>
          <a:lstStyle/>
          <a:p>
            <a:r>
              <a:rPr lang="en-US" dirty="0"/>
              <a:t>Disjoint-set forest</a:t>
            </a:r>
          </a:p>
        </p:txBody>
      </p:sp>
      <p:sp>
        <p:nvSpPr>
          <p:cNvPr id="3" name="Text Placeholder 2">
            <a:extLst>
              <a:ext uri="{FF2B5EF4-FFF2-40B4-BE49-F238E27FC236}">
                <a16:creationId xmlns:a16="http://schemas.microsoft.com/office/drawing/2014/main" id="{26127578-F054-D711-B851-A40A24460DB1}"/>
              </a:ext>
            </a:extLst>
          </p:cNvPr>
          <p:cNvSpPr>
            <a:spLocks noGrp="1"/>
          </p:cNvSpPr>
          <p:nvPr>
            <p:ph type="body" sz="quarter" idx="10"/>
          </p:nvPr>
        </p:nvSpPr>
        <p:spPr/>
        <p:txBody>
          <a:bodyPr/>
          <a:lstStyle/>
          <a:p>
            <a:r>
              <a:rPr lang="en-US" dirty="0"/>
              <a:t>Operations: Make-Set </a:t>
            </a:r>
          </a:p>
        </p:txBody>
      </p:sp>
      <p:sp>
        <p:nvSpPr>
          <p:cNvPr id="4" name="Content Placeholder 3">
            <a:extLst>
              <a:ext uri="{FF2B5EF4-FFF2-40B4-BE49-F238E27FC236}">
                <a16:creationId xmlns:a16="http://schemas.microsoft.com/office/drawing/2014/main" id="{AC571649-90C5-7389-CC72-90C5AFACE54D}"/>
              </a:ext>
            </a:extLst>
          </p:cNvPr>
          <p:cNvSpPr>
            <a:spLocks noGrp="1"/>
          </p:cNvSpPr>
          <p:nvPr>
            <p:ph sz="quarter" idx="11"/>
          </p:nvPr>
        </p:nvSpPr>
        <p:spPr/>
        <p:txBody>
          <a:bodyPr>
            <a:normAutofit/>
          </a:bodyPr>
          <a:lstStyle/>
          <a:p>
            <a:r>
              <a:rPr lang="en-US" dirty="0"/>
              <a:t>MAKE-SET(x): simply create a tree with root in the vertex v, meaning that it is its own ancestor.</a:t>
            </a:r>
          </a:p>
        </p:txBody>
      </p:sp>
      <p:pic>
        <p:nvPicPr>
          <p:cNvPr id="7" name="Picture 6" descr="A close-up of a math equation&#10;&#10;Description automatically generated">
            <a:extLst>
              <a:ext uri="{FF2B5EF4-FFF2-40B4-BE49-F238E27FC236}">
                <a16:creationId xmlns:a16="http://schemas.microsoft.com/office/drawing/2014/main" id="{1CD0857B-F07D-DD8C-0007-D8E79E4BC2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7323" y="5902295"/>
            <a:ext cx="9723119" cy="3753576"/>
          </a:xfrm>
          <a:prstGeom prst="rect">
            <a:avLst/>
          </a:prstGeom>
        </p:spPr>
      </p:pic>
    </p:spTree>
    <p:extLst>
      <p:ext uri="{BB962C8B-B14F-4D97-AF65-F5344CB8AC3E}">
        <p14:creationId xmlns:p14="http://schemas.microsoft.com/office/powerpoint/2010/main" val="28623037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6314C-E65E-7FEF-F3DE-A7B24D82271F}"/>
              </a:ext>
            </a:extLst>
          </p:cNvPr>
          <p:cNvSpPr>
            <a:spLocks noGrp="1"/>
          </p:cNvSpPr>
          <p:nvPr>
            <p:ph type="title"/>
          </p:nvPr>
        </p:nvSpPr>
        <p:spPr/>
        <p:txBody>
          <a:bodyPr>
            <a:normAutofit fontScale="90000"/>
          </a:bodyPr>
          <a:lstStyle/>
          <a:p>
            <a:r>
              <a:rPr lang="en-US" dirty="0"/>
              <a:t>Disjoint-set forest</a:t>
            </a:r>
          </a:p>
        </p:txBody>
      </p:sp>
      <p:sp>
        <p:nvSpPr>
          <p:cNvPr id="3" name="Text Placeholder 2">
            <a:extLst>
              <a:ext uri="{FF2B5EF4-FFF2-40B4-BE49-F238E27FC236}">
                <a16:creationId xmlns:a16="http://schemas.microsoft.com/office/drawing/2014/main" id="{26127578-F054-D711-B851-A40A24460DB1}"/>
              </a:ext>
            </a:extLst>
          </p:cNvPr>
          <p:cNvSpPr>
            <a:spLocks noGrp="1"/>
          </p:cNvSpPr>
          <p:nvPr>
            <p:ph type="body" sz="quarter" idx="10"/>
          </p:nvPr>
        </p:nvSpPr>
        <p:spPr/>
        <p:txBody>
          <a:bodyPr/>
          <a:lstStyle/>
          <a:p>
            <a:r>
              <a:rPr lang="en-US" dirty="0"/>
              <a:t>Operations: Make-Set </a:t>
            </a:r>
          </a:p>
        </p:txBody>
      </p:sp>
      <p:sp>
        <p:nvSpPr>
          <p:cNvPr id="4" name="Content Placeholder 3">
            <a:extLst>
              <a:ext uri="{FF2B5EF4-FFF2-40B4-BE49-F238E27FC236}">
                <a16:creationId xmlns:a16="http://schemas.microsoft.com/office/drawing/2014/main" id="{AC571649-90C5-7389-CC72-90C5AFACE54D}"/>
              </a:ext>
            </a:extLst>
          </p:cNvPr>
          <p:cNvSpPr>
            <a:spLocks noGrp="1"/>
          </p:cNvSpPr>
          <p:nvPr>
            <p:ph sz="quarter" idx="11"/>
          </p:nvPr>
        </p:nvSpPr>
        <p:spPr/>
        <p:txBody>
          <a:bodyPr>
            <a:normAutofit/>
          </a:bodyPr>
          <a:lstStyle/>
          <a:p>
            <a:r>
              <a:rPr lang="en-US" dirty="0"/>
              <a:t>MAKE-SET(x): creates a new tree with just one node. Point the parent to itself.</a:t>
            </a:r>
          </a:p>
          <a:p>
            <a:pPr lvl="1">
              <a:buFont typeface="Wingdings" pitchFamily="2" charset="2"/>
              <a:buChar char="Ø"/>
            </a:pPr>
            <a:r>
              <a:rPr lang="en-US" dirty="0"/>
              <a:t>Initial member: 0, 1, 2, 3, 4</a:t>
            </a:r>
          </a:p>
          <a:p>
            <a:pPr lvl="1">
              <a:buFont typeface="Wingdings" pitchFamily="2" charset="2"/>
              <a:buChar char="Ø"/>
            </a:pPr>
            <a:r>
              <a:rPr lang="en-US" dirty="0"/>
              <a:t>S</a:t>
            </a:r>
            <a:r>
              <a:rPr lang="en-US" baseline="-25000" dirty="0"/>
              <a:t>0 </a:t>
            </a:r>
            <a:r>
              <a:rPr lang="en-US" dirty="0"/>
              <a:t>= {0}, S</a:t>
            </a:r>
            <a:r>
              <a:rPr lang="en-US" baseline="-25000" dirty="0"/>
              <a:t>1 </a:t>
            </a:r>
            <a:r>
              <a:rPr lang="en-US" dirty="0"/>
              <a:t>= {1}, S</a:t>
            </a:r>
            <a:r>
              <a:rPr lang="en-US" baseline="-25000" dirty="0"/>
              <a:t>2 </a:t>
            </a:r>
            <a:r>
              <a:rPr lang="en-US" dirty="0"/>
              <a:t>= {2}, S</a:t>
            </a:r>
            <a:r>
              <a:rPr lang="en-US" baseline="-25000" dirty="0"/>
              <a:t>3 </a:t>
            </a:r>
            <a:r>
              <a:rPr lang="en-US" dirty="0"/>
              <a:t>= {3}, S</a:t>
            </a:r>
            <a:r>
              <a:rPr lang="en-US" baseline="-25000" dirty="0"/>
              <a:t>4 </a:t>
            </a:r>
            <a:r>
              <a:rPr lang="en-US" dirty="0"/>
              <a:t>= {4}</a:t>
            </a:r>
          </a:p>
        </p:txBody>
      </p:sp>
      <p:pic>
        <p:nvPicPr>
          <p:cNvPr id="5" name="Picture 4">
            <a:extLst>
              <a:ext uri="{FF2B5EF4-FFF2-40B4-BE49-F238E27FC236}">
                <a16:creationId xmlns:a16="http://schemas.microsoft.com/office/drawing/2014/main" id="{BE421A82-3585-A6AF-75CE-B22DEC23CCEC}"/>
              </a:ext>
            </a:extLst>
          </p:cNvPr>
          <p:cNvPicPr>
            <a:picLocks noChangeAspect="1"/>
          </p:cNvPicPr>
          <p:nvPr/>
        </p:nvPicPr>
        <p:blipFill rotWithShape="1">
          <a:blip r:embed="rId2"/>
          <a:srcRect b="26368"/>
          <a:stretch/>
        </p:blipFill>
        <p:spPr>
          <a:xfrm>
            <a:off x="2907323" y="8681581"/>
            <a:ext cx="10812042" cy="2553496"/>
          </a:xfrm>
          <a:prstGeom prst="rect">
            <a:avLst/>
          </a:prstGeom>
        </p:spPr>
      </p:pic>
      <p:graphicFrame>
        <p:nvGraphicFramePr>
          <p:cNvPr id="6" name="Table 5">
            <a:extLst>
              <a:ext uri="{FF2B5EF4-FFF2-40B4-BE49-F238E27FC236}">
                <a16:creationId xmlns:a16="http://schemas.microsoft.com/office/drawing/2014/main" id="{B1D6B9F7-7A02-F96D-9EC6-72DACFDABC76}"/>
              </a:ext>
            </a:extLst>
          </p:cNvPr>
          <p:cNvGraphicFramePr>
            <a:graphicFrameLocks noGrp="1"/>
          </p:cNvGraphicFramePr>
          <p:nvPr>
            <p:extLst>
              <p:ext uri="{D42A27DB-BD31-4B8C-83A1-F6EECF244321}">
                <p14:modId xmlns:p14="http://schemas.microsoft.com/office/powerpoint/2010/main" val="1501971431"/>
              </p:ext>
            </p:extLst>
          </p:nvPr>
        </p:nvGraphicFramePr>
        <p:xfrm>
          <a:off x="15931287" y="8956607"/>
          <a:ext cx="6930845" cy="1274881"/>
        </p:xfrm>
        <a:graphic>
          <a:graphicData uri="http://schemas.openxmlformats.org/drawingml/2006/table">
            <a:tbl>
              <a:tblPr firstRow="1" bandRow="1">
                <a:tableStyleId>{69CF1AB2-1976-4502-BF36-3FF5EA218861}</a:tableStyleId>
              </a:tblPr>
              <a:tblGrid>
                <a:gridCol w="1386169">
                  <a:extLst>
                    <a:ext uri="{9D8B030D-6E8A-4147-A177-3AD203B41FA5}">
                      <a16:colId xmlns:a16="http://schemas.microsoft.com/office/drawing/2014/main" val="2245240904"/>
                    </a:ext>
                  </a:extLst>
                </a:gridCol>
                <a:gridCol w="1386169">
                  <a:extLst>
                    <a:ext uri="{9D8B030D-6E8A-4147-A177-3AD203B41FA5}">
                      <a16:colId xmlns:a16="http://schemas.microsoft.com/office/drawing/2014/main" val="3184509759"/>
                    </a:ext>
                  </a:extLst>
                </a:gridCol>
                <a:gridCol w="1386169">
                  <a:extLst>
                    <a:ext uri="{9D8B030D-6E8A-4147-A177-3AD203B41FA5}">
                      <a16:colId xmlns:a16="http://schemas.microsoft.com/office/drawing/2014/main" val="1741831817"/>
                    </a:ext>
                  </a:extLst>
                </a:gridCol>
                <a:gridCol w="1386169">
                  <a:extLst>
                    <a:ext uri="{9D8B030D-6E8A-4147-A177-3AD203B41FA5}">
                      <a16:colId xmlns:a16="http://schemas.microsoft.com/office/drawing/2014/main" val="3252153078"/>
                    </a:ext>
                  </a:extLst>
                </a:gridCol>
                <a:gridCol w="1386169">
                  <a:extLst>
                    <a:ext uri="{9D8B030D-6E8A-4147-A177-3AD203B41FA5}">
                      <a16:colId xmlns:a16="http://schemas.microsoft.com/office/drawing/2014/main" val="1076418318"/>
                    </a:ext>
                  </a:extLst>
                </a:gridCol>
              </a:tblGrid>
              <a:tr h="1274881">
                <a:tc>
                  <a:txBody>
                    <a:bodyPr/>
                    <a:lstStyle/>
                    <a:p>
                      <a:r>
                        <a:rPr lang="en-US" sz="4800" dirty="0"/>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8296037"/>
                  </a:ext>
                </a:extLst>
              </a:tr>
            </a:tbl>
          </a:graphicData>
        </a:graphic>
      </p:graphicFrame>
      <p:sp>
        <p:nvSpPr>
          <p:cNvPr id="7" name="TextBox 6">
            <a:extLst>
              <a:ext uri="{FF2B5EF4-FFF2-40B4-BE49-F238E27FC236}">
                <a16:creationId xmlns:a16="http://schemas.microsoft.com/office/drawing/2014/main" id="{0CF3AE0B-9A54-628E-7452-AC11840FC92C}"/>
              </a:ext>
            </a:extLst>
          </p:cNvPr>
          <p:cNvSpPr txBox="1"/>
          <p:nvPr/>
        </p:nvSpPr>
        <p:spPr>
          <a:xfrm>
            <a:off x="15931287" y="7869876"/>
            <a:ext cx="2808461"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800" dirty="0">
                <a:solidFill>
                  <a:schemeClr val="bg2">
                    <a:lumMod val="10000"/>
                  </a:schemeClr>
                </a:solidFill>
                <a:latin typeface="Consolas" panose="020B0609020204030204" pitchFamily="49" charset="0"/>
                <a:cs typeface="Consolas" panose="020B0609020204030204" pitchFamily="49" charset="0"/>
              </a:rPr>
              <a:t>p</a:t>
            </a:r>
            <a:r>
              <a:rPr kumimoji="0" lang="en-US" sz="4800" b="0" i="0" u="none" strike="noStrike" cap="none" spc="0" normalizeH="0" baseline="0" dirty="0">
                <a:ln>
                  <a:noFill/>
                </a:ln>
                <a:solidFill>
                  <a:schemeClr val="bg2">
                    <a:lumMod val="10000"/>
                  </a:schemeClr>
                </a:solidFill>
                <a:effectLst/>
                <a:uFillTx/>
                <a:latin typeface="Consolas" panose="020B0609020204030204" pitchFamily="49" charset="0"/>
                <a:cs typeface="Consolas" panose="020B0609020204030204" pitchFamily="49" charset="0"/>
                <a:sym typeface="Helvetica Neue"/>
              </a:rPr>
              <a:t>arent[]</a:t>
            </a:r>
          </a:p>
        </p:txBody>
      </p:sp>
      <p:sp>
        <p:nvSpPr>
          <p:cNvPr id="8" name="TextBox 7">
            <a:extLst>
              <a:ext uri="{FF2B5EF4-FFF2-40B4-BE49-F238E27FC236}">
                <a16:creationId xmlns:a16="http://schemas.microsoft.com/office/drawing/2014/main" id="{F3DD9CDC-258C-B7AD-91AF-144152958D25}"/>
              </a:ext>
            </a:extLst>
          </p:cNvPr>
          <p:cNvSpPr txBox="1"/>
          <p:nvPr/>
        </p:nvSpPr>
        <p:spPr>
          <a:xfrm>
            <a:off x="16436342" y="10455376"/>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rgbClr val="5E5E5E"/>
                </a:solidFill>
                <a:effectLst/>
                <a:uFillTx/>
                <a:latin typeface="+mn-lt"/>
                <a:ea typeface="+mn-ea"/>
                <a:cs typeface="+mn-cs"/>
                <a:sym typeface="Helvetica Neue"/>
              </a:rPr>
              <a:t>0</a:t>
            </a:r>
          </a:p>
        </p:txBody>
      </p:sp>
      <p:sp>
        <p:nvSpPr>
          <p:cNvPr id="9" name="TextBox 8">
            <a:extLst>
              <a:ext uri="{FF2B5EF4-FFF2-40B4-BE49-F238E27FC236}">
                <a16:creationId xmlns:a16="http://schemas.microsoft.com/office/drawing/2014/main" id="{387F8971-EE64-8332-2D89-235BA3628EF6}"/>
              </a:ext>
            </a:extLst>
          </p:cNvPr>
          <p:cNvSpPr txBox="1"/>
          <p:nvPr/>
        </p:nvSpPr>
        <p:spPr>
          <a:xfrm>
            <a:off x="17843605" y="10455376"/>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1</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0" name="TextBox 9">
            <a:extLst>
              <a:ext uri="{FF2B5EF4-FFF2-40B4-BE49-F238E27FC236}">
                <a16:creationId xmlns:a16="http://schemas.microsoft.com/office/drawing/2014/main" id="{FAF56A5F-E010-937A-D75D-D3F573FDDD12}"/>
              </a:ext>
            </a:extLst>
          </p:cNvPr>
          <p:cNvSpPr txBox="1"/>
          <p:nvPr/>
        </p:nvSpPr>
        <p:spPr>
          <a:xfrm>
            <a:off x="19184311" y="10455376"/>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2</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1" name="TextBox 10">
            <a:extLst>
              <a:ext uri="{FF2B5EF4-FFF2-40B4-BE49-F238E27FC236}">
                <a16:creationId xmlns:a16="http://schemas.microsoft.com/office/drawing/2014/main" id="{C4E3CBDF-1594-F2C7-2E1C-C5C82CEDF5BD}"/>
              </a:ext>
            </a:extLst>
          </p:cNvPr>
          <p:cNvSpPr txBox="1"/>
          <p:nvPr/>
        </p:nvSpPr>
        <p:spPr>
          <a:xfrm>
            <a:off x="20575816" y="10455376"/>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3</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2" name="TextBox 11">
            <a:extLst>
              <a:ext uri="{FF2B5EF4-FFF2-40B4-BE49-F238E27FC236}">
                <a16:creationId xmlns:a16="http://schemas.microsoft.com/office/drawing/2014/main" id="{3F2DCF5C-C63E-260E-CC8A-7DC5392CB755}"/>
              </a:ext>
            </a:extLst>
          </p:cNvPr>
          <p:cNvSpPr txBox="1"/>
          <p:nvPr/>
        </p:nvSpPr>
        <p:spPr>
          <a:xfrm>
            <a:off x="21967321" y="10455375"/>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4</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spTree>
    <p:extLst>
      <p:ext uri="{BB962C8B-B14F-4D97-AF65-F5344CB8AC3E}">
        <p14:creationId xmlns:p14="http://schemas.microsoft.com/office/powerpoint/2010/main" val="391566732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6314C-E65E-7FEF-F3DE-A7B24D82271F}"/>
              </a:ext>
            </a:extLst>
          </p:cNvPr>
          <p:cNvSpPr>
            <a:spLocks noGrp="1"/>
          </p:cNvSpPr>
          <p:nvPr>
            <p:ph type="title"/>
          </p:nvPr>
        </p:nvSpPr>
        <p:spPr/>
        <p:txBody>
          <a:bodyPr>
            <a:normAutofit fontScale="90000"/>
          </a:bodyPr>
          <a:lstStyle/>
          <a:p>
            <a:r>
              <a:rPr lang="en-US" dirty="0"/>
              <a:t>Disjoint-set forest</a:t>
            </a:r>
          </a:p>
        </p:txBody>
      </p:sp>
      <p:sp>
        <p:nvSpPr>
          <p:cNvPr id="3" name="Text Placeholder 2">
            <a:extLst>
              <a:ext uri="{FF2B5EF4-FFF2-40B4-BE49-F238E27FC236}">
                <a16:creationId xmlns:a16="http://schemas.microsoft.com/office/drawing/2014/main" id="{26127578-F054-D711-B851-A40A24460DB1}"/>
              </a:ext>
            </a:extLst>
          </p:cNvPr>
          <p:cNvSpPr>
            <a:spLocks noGrp="1"/>
          </p:cNvSpPr>
          <p:nvPr>
            <p:ph type="body" sz="quarter" idx="10"/>
          </p:nvPr>
        </p:nvSpPr>
        <p:spPr/>
        <p:txBody>
          <a:bodyPr/>
          <a:lstStyle/>
          <a:p>
            <a:r>
              <a:rPr lang="en-US" dirty="0"/>
              <a:t>Operations: find-set </a:t>
            </a:r>
          </a:p>
        </p:txBody>
      </p:sp>
      <p:sp>
        <p:nvSpPr>
          <p:cNvPr id="4" name="Content Placeholder 3">
            <a:extLst>
              <a:ext uri="{FF2B5EF4-FFF2-40B4-BE49-F238E27FC236}">
                <a16:creationId xmlns:a16="http://schemas.microsoft.com/office/drawing/2014/main" id="{AC571649-90C5-7389-CC72-90C5AFACE54D}"/>
              </a:ext>
            </a:extLst>
          </p:cNvPr>
          <p:cNvSpPr>
            <a:spLocks noGrp="1"/>
          </p:cNvSpPr>
          <p:nvPr>
            <p:ph sz="quarter" idx="11"/>
          </p:nvPr>
        </p:nvSpPr>
        <p:spPr/>
        <p:txBody>
          <a:bodyPr>
            <a:normAutofit/>
          </a:bodyPr>
          <a:lstStyle/>
          <a:p>
            <a:r>
              <a:rPr lang="en-US" dirty="0"/>
              <a:t>FIND-SET(x): simply climb the ancestors of the vertex v until we reach the root, i.e. a vertex such that the reference to the ancestor leads to itself.</a:t>
            </a:r>
          </a:p>
        </p:txBody>
      </p:sp>
      <p:pic>
        <p:nvPicPr>
          <p:cNvPr id="14" name="Picture 13" descr="A screenshot of a computer code&#10;&#10;Description automatically generated">
            <a:extLst>
              <a:ext uri="{FF2B5EF4-FFF2-40B4-BE49-F238E27FC236}">
                <a16:creationId xmlns:a16="http://schemas.microsoft.com/office/drawing/2014/main" id="{10C2F757-0CB6-3E4D-11B7-DBD086D611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7323" y="6219535"/>
            <a:ext cx="10925123" cy="4399879"/>
          </a:xfrm>
          <a:prstGeom prst="rect">
            <a:avLst/>
          </a:prstGeom>
        </p:spPr>
      </p:pic>
    </p:spTree>
    <p:extLst>
      <p:ext uri="{BB962C8B-B14F-4D97-AF65-F5344CB8AC3E}">
        <p14:creationId xmlns:p14="http://schemas.microsoft.com/office/powerpoint/2010/main" val="150781702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6314C-E65E-7FEF-F3DE-A7B24D82271F}"/>
              </a:ext>
            </a:extLst>
          </p:cNvPr>
          <p:cNvSpPr>
            <a:spLocks noGrp="1"/>
          </p:cNvSpPr>
          <p:nvPr>
            <p:ph type="title"/>
          </p:nvPr>
        </p:nvSpPr>
        <p:spPr/>
        <p:txBody>
          <a:bodyPr>
            <a:normAutofit fontScale="90000"/>
          </a:bodyPr>
          <a:lstStyle/>
          <a:p>
            <a:r>
              <a:rPr lang="en-US" dirty="0"/>
              <a:t>Disjoint-set forest</a:t>
            </a:r>
          </a:p>
        </p:txBody>
      </p:sp>
      <p:sp>
        <p:nvSpPr>
          <p:cNvPr id="3" name="Text Placeholder 2">
            <a:extLst>
              <a:ext uri="{FF2B5EF4-FFF2-40B4-BE49-F238E27FC236}">
                <a16:creationId xmlns:a16="http://schemas.microsoft.com/office/drawing/2014/main" id="{26127578-F054-D711-B851-A40A24460DB1}"/>
              </a:ext>
            </a:extLst>
          </p:cNvPr>
          <p:cNvSpPr>
            <a:spLocks noGrp="1"/>
          </p:cNvSpPr>
          <p:nvPr>
            <p:ph type="body" sz="quarter" idx="10"/>
          </p:nvPr>
        </p:nvSpPr>
        <p:spPr/>
        <p:txBody>
          <a:bodyPr/>
          <a:lstStyle/>
          <a:p>
            <a:r>
              <a:rPr lang="en-US" dirty="0"/>
              <a:t>Operations: find-set </a:t>
            </a:r>
          </a:p>
        </p:txBody>
      </p:sp>
      <p:sp>
        <p:nvSpPr>
          <p:cNvPr id="4" name="Content Placeholder 3">
            <a:extLst>
              <a:ext uri="{FF2B5EF4-FFF2-40B4-BE49-F238E27FC236}">
                <a16:creationId xmlns:a16="http://schemas.microsoft.com/office/drawing/2014/main" id="{AC571649-90C5-7389-CC72-90C5AFACE54D}"/>
              </a:ext>
            </a:extLst>
          </p:cNvPr>
          <p:cNvSpPr>
            <a:spLocks noGrp="1"/>
          </p:cNvSpPr>
          <p:nvPr>
            <p:ph sz="quarter" idx="11"/>
          </p:nvPr>
        </p:nvSpPr>
        <p:spPr/>
        <p:txBody>
          <a:bodyPr>
            <a:normAutofit/>
          </a:bodyPr>
          <a:lstStyle/>
          <a:p>
            <a:r>
              <a:rPr lang="en-US" dirty="0"/>
              <a:t>FIND-SET(x): simply climb the ancestors of the vertex v until we reach the root, i.e. a vertex such that the reference to the ancestor leads to itself. </a:t>
            </a:r>
          </a:p>
          <a:p>
            <a:pPr lvl="1">
              <a:buFont typeface="Wingdings" pitchFamily="2" charset="2"/>
              <a:buChar char="Ø"/>
            </a:pPr>
            <a:r>
              <a:rPr lang="en-US" dirty="0"/>
              <a:t>S</a:t>
            </a:r>
            <a:r>
              <a:rPr lang="en-US" baseline="-25000" dirty="0"/>
              <a:t>0 </a:t>
            </a:r>
            <a:r>
              <a:rPr lang="en-US" dirty="0"/>
              <a:t>= {0}, S</a:t>
            </a:r>
            <a:r>
              <a:rPr lang="en-US" baseline="-25000" dirty="0"/>
              <a:t>2 </a:t>
            </a:r>
            <a:r>
              <a:rPr lang="en-US" dirty="0"/>
              <a:t>= {1, 2}, S</a:t>
            </a:r>
            <a:r>
              <a:rPr lang="en-US" baseline="-25000" dirty="0"/>
              <a:t>4 </a:t>
            </a:r>
            <a:r>
              <a:rPr lang="en-US" dirty="0"/>
              <a:t>= {3, 4},</a:t>
            </a:r>
          </a:p>
          <a:p>
            <a:pPr lvl="1">
              <a:buFont typeface="Wingdings" pitchFamily="2" charset="2"/>
              <a:buChar char="Ø"/>
            </a:pPr>
            <a:endParaRPr lang="en-US" dirty="0"/>
          </a:p>
          <a:p>
            <a:pPr lvl="1">
              <a:buFont typeface="Wingdings" pitchFamily="2" charset="2"/>
              <a:buChar char="Ø"/>
            </a:pPr>
            <a:endParaRPr lang="en-US" dirty="0"/>
          </a:p>
          <a:p>
            <a:pPr lvl="1">
              <a:buFont typeface="Wingdings" pitchFamily="2" charset="2"/>
              <a:buChar char="Ø"/>
            </a:pPr>
            <a:r>
              <a:rPr lang="en-US" dirty="0"/>
              <a:t>FIND-SET(3) = 4 </a:t>
            </a:r>
          </a:p>
          <a:p>
            <a:pPr lvl="1">
              <a:buFont typeface="Wingdings" pitchFamily="2" charset="2"/>
              <a:buChar char="Ø"/>
            </a:pPr>
            <a:r>
              <a:rPr lang="en-US" dirty="0"/>
              <a:t>FIND-SET(1) = 2 </a:t>
            </a:r>
          </a:p>
          <a:p>
            <a:pPr lvl="1">
              <a:buFont typeface="Wingdings" pitchFamily="2" charset="2"/>
              <a:buChar char="Ø"/>
            </a:pPr>
            <a:endParaRPr lang="en-US" dirty="0"/>
          </a:p>
        </p:txBody>
      </p:sp>
      <p:graphicFrame>
        <p:nvGraphicFramePr>
          <p:cNvPr id="5" name="Table 4">
            <a:extLst>
              <a:ext uri="{FF2B5EF4-FFF2-40B4-BE49-F238E27FC236}">
                <a16:creationId xmlns:a16="http://schemas.microsoft.com/office/drawing/2014/main" id="{40B9B1A3-AA53-258D-51D2-3CE0BEA073CB}"/>
              </a:ext>
            </a:extLst>
          </p:cNvPr>
          <p:cNvGraphicFramePr>
            <a:graphicFrameLocks noGrp="1"/>
          </p:cNvGraphicFramePr>
          <p:nvPr/>
        </p:nvGraphicFramePr>
        <p:xfrm>
          <a:off x="15931287" y="8956607"/>
          <a:ext cx="6930845" cy="1274881"/>
        </p:xfrm>
        <a:graphic>
          <a:graphicData uri="http://schemas.openxmlformats.org/drawingml/2006/table">
            <a:tbl>
              <a:tblPr firstRow="1" bandRow="1">
                <a:tableStyleId>{69CF1AB2-1976-4502-BF36-3FF5EA218861}</a:tableStyleId>
              </a:tblPr>
              <a:tblGrid>
                <a:gridCol w="1386169">
                  <a:extLst>
                    <a:ext uri="{9D8B030D-6E8A-4147-A177-3AD203B41FA5}">
                      <a16:colId xmlns:a16="http://schemas.microsoft.com/office/drawing/2014/main" val="2245240904"/>
                    </a:ext>
                  </a:extLst>
                </a:gridCol>
                <a:gridCol w="1386169">
                  <a:extLst>
                    <a:ext uri="{9D8B030D-6E8A-4147-A177-3AD203B41FA5}">
                      <a16:colId xmlns:a16="http://schemas.microsoft.com/office/drawing/2014/main" val="3184509759"/>
                    </a:ext>
                  </a:extLst>
                </a:gridCol>
                <a:gridCol w="1386169">
                  <a:extLst>
                    <a:ext uri="{9D8B030D-6E8A-4147-A177-3AD203B41FA5}">
                      <a16:colId xmlns:a16="http://schemas.microsoft.com/office/drawing/2014/main" val="1741831817"/>
                    </a:ext>
                  </a:extLst>
                </a:gridCol>
                <a:gridCol w="1386169">
                  <a:extLst>
                    <a:ext uri="{9D8B030D-6E8A-4147-A177-3AD203B41FA5}">
                      <a16:colId xmlns:a16="http://schemas.microsoft.com/office/drawing/2014/main" val="3252153078"/>
                    </a:ext>
                  </a:extLst>
                </a:gridCol>
                <a:gridCol w="1386169">
                  <a:extLst>
                    <a:ext uri="{9D8B030D-6E8A-4147-A177-3AD203B41FA5}">
                      <a16:colId xmlns:a16="http://schemas.microsoft.com/office/drawing/2014/main" val="1076418318"/>
                    </a:ext>
                  </a:extLst>
                </a:gridCol>
              </a:tblGrid>
              <a:tr h="1274881">
                <a:tc>
                  <a:txBody>
                    <a:bodyPr/>
                    <a:lstStyle/>
                    <a:p>
                      <a:r>
                        <a:rPr lang="en-US" sz="4800" dirty="0"/>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8296037"/>
                  </a:ext>
                </a:extLst>
              </a:tr>
            </a:tbl>
          </a:graphicData>
        </a:graphic>
      </p:graphicFrame>
      <p:sp>
        <p:nvSpPr>
          <p:cNvPr id="7" name="TextBox 6">
            <a:extLst>
              <a:ext uri="{FF2B5EF4-FFF2-40B4-BE49-F238E27FC236}">
                <a16:creationId xmlns:a16="http://schemas.microsoft.com/office/drawing/2014/main" id="{4F8419B5-CBF6-4A1D-07CF-3464FFD172FD}"/>
              </a:ext>
            </a:extLst>
          </p:cNvPr>
          <p:cNvSpPr txBox="1"/>
          <p:nvPr/>
        </p:nvSpPr>
        <p:spPr>
          <a:xfrm>
            <a:off x="15931287" y="7869876"/>
            <a:ext cx="2808461"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800" dirty="0">
                <a:solidFill>
                  <a:schemeClr val="bg2">
                    <a:lumMod val="10000"/>
                  </a:schemeClr>
                </a:solidFill>
                <a:latin typeface="Consolas" panose="020B0609020204030204" pitchFamily="49" charset="0"/>
                <a:cs typeface="Consolas" panose="020B0609020204030204" pitchFamily="49" charset="0"/>
              </a:rPr>
              <a:t>p</a:t>
            </a:r>
            <a:r>
              <a:rPr kumimoji="0" lang="en-US" sz="4800" b="0" i="0" u="none" strike="noStrike" cap="none" spc="0" normalizeH="0" baseline="0" dirty="0">
                <a:ln>
                  <a:noFill/>
                </a:ln>
                <a:solidFill>
                  <a:schemeClr val="bg2">
                    <a:lumMod val="10000"/>
                  </a:schemeClr>
                </a:solidFill>
                <a:effectLst/>
                <a:uFillTx/>
                <a:latin typeface="Consolas" panose="020B0609020204030204" pitchFamily="49" charset="0"/>
                <a:cs typeface="Consolas" panose="020B0609020204030204" pitchFamily="49" charset="0"/>
                <a:sym typeface="Helvetica Neue"/>
              </a:rPr>
              <a:t>arent[]</a:t>
            </a:r>
          </a:p>
        </p:txBody>
      </p:sp>
      <p:sp>
        <p:nvSpPr>
          <p:cNvPr id="8" name="TextBox 7">
            <a:extLst>
              <a:ext uri="{FF2B5EF4-FFF2-40B4-BE49-F238E27FC236}">
                <a16:creationId xmlns:a16="http://schemas.microsoft.com/office/drawing/2014/main" id="{4962F600-B2B8-0982-2256-E0BD2F58DDF6}"/>
              </a:ext>
            </a:extLst>
          </p:cNvPr>
          <p:cNvSpPr txBox="1"/>
          <p:nvPr/>
        </p:nvSpPr>
        <p:spPr>
          <a:xfrm>
            <a:off x="16436342" y="10455376"/>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rgbClr val="5E5E5E"/>
                </a:solidFill>
                <a:effectLst/>
                <a:uFillTx/>
                <a:latin typeface="+mn-lt"/>
                <a:ea typeface="+mn-ea"/>
                <a:cs typeface="+mn-cs"/>
                <a:sym typeface="Helvetica Neue"/>
              </a:rPr>
              <a:t>0</a:t>
            </a:r>
          </a:p>
        </p:txBody>
      </p:sp>
      <p:sp>
        <p:nvSpPr>
          <p:cNvPr id="9" name="TextBox 8">
            <a:extLst>
              <a:ext uri="{FF2B5EF4-FFF2-40B4-BE49-F238E27FC236}">
                <a16:creationId xmlns:a16="http://schemas.microsoft.com/office/drawing/2014/main" id="{CDBEF9FA-70C7-7B77-4FF3-36E766E93EC0}"/>
              </a:ext>
            </a:extLst>
          </p:cNvPr>
          <p:cNvSpPr txBox="1"/>
          <p:nvPr/>
        </p:nvSpPr>
        <p:spPr>
          <a:xfrm>
            <a:off x="17843605" y="10455376"/>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1</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0" name="TextBox 9">
            <a:extLst>
              <a:ext uri="{FF2B5EF4-FFF2-40B4-BE49-F238E27FC236}">
                <a16:creationId xmlns:a16="http://schemas.microsoft.com/office/drawing/2014/main" id="{0E213164-EA50-B0C9-6529-F8357257AAB2}"/>
              </a:ext>
            </a:extLst>
          </p:cNvPr>
          <p:cNvSpPr txBox="1"/>
          <p:nvPr/>
        </p:nvSpPr>
        <p:spPr>
          <a:xfrm>
            <a:off x="19184311" y="10455376"/>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2</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1" name="TextBox 10">
            <a:extLst>
              <a:ext uri="{FF2B5EF4-FFF2-40B4-BE49-F238E27FC236}">
                <a16:creationId xmlns:a16="http://schemas.microsoft.com/office/drawing/2014/main" id="{B56FE1E8-6F81-6A1B-848C-A782E36C5BCF}"/>
              </a:ext>
            </a:extLst>
          </p:cNvPr>
          <p:cNvSpPr txBox="1"/>
          <p:nvPr/>
        </p:nvSpPr>
        <p:spPr>
          <a:xfrm>
            <a:off x="20575816" y="10455376"/>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3</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2" name="TextBox 11">
            <a:extLst>
              <a:ext uri="{FF2B5EF4-FFF2-40B4-BE49-F238E27FC236}">
                <a16:creationId xmlns:a16="http://schemas.microsoft.com/office/drawing/2014/main" id="{B723962A-C25F-8CF4-616E-A76116CCBD41}"/>
              </a:ext>
            </a:extLst>
          </p:cNvPr>
          <p:cNvSpPr txBox="1"/>
          <p:nvPr/>
        </p:nvSpPr>
        <p:spPr>
          <a:xfrm>
            <a:off x="21967321" y="10455375"/>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4</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pic>
        <p:nvPicPr>
          <p:cNvPr id="13" name="Picture 12">
            <a:extLst>
              <a:ext uri="{FF2B5EF4-FFF2-40B4-BE49-F238E27FC236}">
                <a16:creationId xmlns:a16="http://schemas.microsoft.com/office/drawing/2014/main" id="{39DFC734-D9DC-3F39-B66A-D9C8F4C81D83}"/>
              </a:ext>
            </a:extLst>
          </p:cNvPr>
          <p:cNvPicPr>
            <a:picLocks noChangeAspect="1"/>
          </p:cNvPicPr>
          <p:nvPr/>
        </p:nvPicPr>
        <p:blipFill rotWithShape="1">
          <a:blip r:embed="rId2"/>
          <a:srcRect b="15223"/>
          <a:stretch/>
        </p:blipFill>
        <p:spPr>
          <a:xfrm>
            <a:off x="8208313" y="7751400"/>
            <a:ext cx="7455877" cy="4583492"/>
          </a:xfrm>
          <a:prstGeom prst="rect">
            <a:avLst/>
          </a:prstGeom>
        </p:spPr>
      </p:pic>
    </p:spTree>
    <p:extLst>
      <p:ext uri="{BB962C8B-B14F-4D97-AF65-F5344CB8AC3E}">
        <p14:creationId xmlns:p14="http://schemas.microsoft.com/office/powerpoint/2010/main" val="334394280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6314C-E65E-7FEF-F3DE-A7B24D82271F}"/>
              </a:ext>
            </a:extLst>
          </p:cNvPr>
          <p:cNvSpPr>
            <a:spLocks noGrp="1"/>
          </p:cNvSpPr>
          <p:nvPr>
            <p:ph type="title"/>
          </p:nvPr>
        </p:nvSpPr>
        <p:spPr/>
        <p:txBody>
          <a:bodyPr>
            <a:normAutofit fontScale="90000"/>
          </a:bodyPr>
          <a:lstStyle/>
          <a:p>
            <a:r>
              <a:rPr lang="en-US" dirty="0"/>
              <a:t>Disjoint-set forest</a:t>
            </a:r>
          </a:p>
        </p:txBody>
      </p:sp>
      <p:sp>
        <p:nvSpPr>
          <p:cNvPr id="3" name="Text Placeholder 2">
            <a:extLst>
              <a:ext uri="{FF2B5EF4-FFF2-40B4-BE49-F238E27FC236}">
                <a16:creationId xmlns:a16="http://schemas.microsoft.com/office/drawing/2014/main" id="{26127578-F054-D711-B851-A40A24460DB1}"/>
              </a:ext>
            </a:extLst>
          </p:cNvPr>
          <p:cNvSpPr>
            <a:spLocks noGrp="1"/>
          </p:cNvSpPr>
          <p:nvPr>
            <p:ph type="body" sz="quarter" idx="10"/>
          </p:nvPr>
        </p:nvSpPr>
        <p:spPr/>
        <p:txBody>
          <a:bodyPr/>
          <a:lstStyle/>
          <a:p>
            <a:r>
              <a:rPr lang="en-US" dirty="0"/>
              <a:t>Operations: UNION </a:t>
            </a:r>
          </a:p>
        </p:txBody>
      </p:sp>
      <p:sp>
        <p:nvSpPr>
          <p:cNvPr id="4" name="Content Placeholder 3">
            <a:extLst>
              <a:ext uri="{FF2B5EF4-FFF2-40B4-BE49-F238E27FC236}">
                <a16:creationId xmlns:a16="http://schemas.microsoft.com/office/drawing/2014/main" id="{AC571649-90C5-7389-CC72-90C5AFACE54D}"/>
              </a:ext>
            </a:extLst>
          </p:cNvPr>
          <p:cNvSpPr>
            <a:spLocks noGrp="1"/>
          </p:cNvSpPr>
          <p:nvPr>
            <p:ph sz="quarter" idx="11"/>
          </p:nvPr>
        </p:nvSpPr>
        <p:spPr/>
        <p:txBody>
          <a:bodyPr>
            <a:normAutofit/>
          </a:bodyPr>
          <a:lstStyle/>
          <a:p>
            <a:pPr algn="just"/>
            <a:r>
              <a:rPr lang="en-US" dirty="0"/>
              <a:t>UNION(x, y): first find the representative of the set in which a (x) is located, and the representative of the set in which b (y) is located. If the representatives are identical, that we have nothing to do, the sets are already merged. Otherwise, specify that one of the representatives is the parent of the other representative - thereby combining the two trees.</a:t>
            </a:r>
          </a:p>
        </p:txBody>
      </p:sp>
      <p:pic>
        <p:nvPicPr>
          <p:cNvPr id="8" name="Picture 7" descr="A computer code with many black and blue text&#10;&#10;Description automatically generated with medium confidence">
            <a:extLst>
              <a:ext uri="{FF2B5EF4-FFF2-40B4-BE49-F238E27FC236}">
                <a16:creationId xmlns:a16="http://schemas.microsoft.com/office/drawing/2014/main" id="{1870AB8E-CCD3-35F9-C591-10BD82A59C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7323" y="8215168"/>
            <a:ext cx="9723784" cy="4392468"/>
          </a:xfrm>
          <a:prstGeom prst="rect">
            <a:avLst/>
          </a:prstGeom>
        </p:spPr>
      </p:pic>
      <p:sp>
        <p:nvSpPr>
          <p:cNvPr id="9" name="TextBox 8">
            <a:extLst>
              <a:ext uri="{FF2B5EF4-FFF2-40B4-BE49-F238E27FC236}">
                <a16:creationId xmlns:a16="http://schemas.microsoft.com/office/drawing/2014/main" id="{6DFE3471-E660-957A-3BD8-FB483ACDD411}"/>
              </a:ext>
            </a:extLst>
          </p:cNvPr>
          <p:cNvSpPr txBox="1"/>
          <p:nvPr/>
        </p:nvSpPr>
        <p:spPr>
          <a:xfrm>
            <a:off x="13037342" y="11951046"/>
            <a:ext cx="7691208"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chemeClr val="bg2">
                    <a:lumMod val="10000"/>
                  </a:schemeClr>
                </a:solidFill>
                <a:effectLst/>
                <a:uFillTx/>
                <a:latin typeface="+mn-lt"/>
                <a:ea typeface="+mn-ea"/>
                <a:cs typeface="+mn-cs"/>
                <a:sym typeface="Helvetica Neue"/>
              </a:rPr>
              <a:t>Notes: we can also do parent[a] = b</a:t>
            </a:r>
          </a:p>
        </p:txBody>
      </p:sp>
    </p:spTree>
    <p:extLst>
      <p:ext uri="{BB962C8B-B14F-4D97-AF65-F5344CB8AC3E}">
        <p14:creationId xmlns:p14="http://schemas.microsoft.com/office/powerpoint/2010/main" val="323405572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EE913-EE39-C321-5882-05A506DB3444}"/>
              </a:ext>
            </a:extLst>
          </p:cNvPr>
          <p:cNvSpPr>
            <a:spLocks noGrp="1"/>
          </p:cNvSpPr>
          <p:nvPr>
            <p:ph type="title"/>
          </p:nvPr>
        </p:nvSpPr>
        <p:spPr/>
        <p:txBody>
          <a:bodyPr>
            <a:normAutofit fontScale="90000"/>
          </a:bodyPr>
          <a:lstStyle/>
          <a:p>
            <a:r>
              <a:rPr lang="en-ID" dirty="0"/>
              <a:t>Learning Outcome</a:t>
            </a:r>
          </a:p>
        </p:txBody>
      </p:sp>
      <p:sp>
        <p:nvSpPr>
          <p:cNvPr id="3" name="Text Placeholder 2">
            <a:extLst>
              <a:ext uri="{FF2B5EF4-FFF2-40B4-BE49-F238E27FC236}">
                <a16:creationId xmlns:a16="http://schemas.microsoft.com/office/drawing/2014/main" id="{0002D373-5BC5-C51D-92C2-C090C3857861}"/>
              </a:ext>
            </a:extLst>
          </p:cNvPr>
          <p:cNvSpPr>
            <a:spLocks noGrp="1"/>
          </p:cNvSpPr>
          <p:nvPr>
            <p:ph type="body" sz="quarter" idx="10"/>
          </p:nvPr>
        </p:nvSpPr>
        <p:spPr/>
        <p:txBody>
          <a:bodyPr/>
          <a:lstStyle/>
          <a:p>
            <a:endParaRPr lang="en-ID"/>
          </a:p>
        </p:txBody>
      </p:sp>
      <p:sp>
        <p:nvSpPr>
          <p:cNvPr id="4" name="Content Placeholder 3">
            <a:extLst>
              <a:ext uri="{FF2B5EF4-FFF2-40B4-BE49-F238E27FC236}">
                <a16:creationId xmlns:a16="http://schemas.microsoft.com/office/drawing/2014/main" id="{72B426B6-A02E-F758-7A2B-554FFF354A1A}"/>
              </a:ext>
            </a:extLst>
          </p:cNvPr>
          <p:cNvSpPr>
            <a:spLocks noGrp="1"/>
          </p:cNvSpPr>
          <p:nvPr>
            <p:ph sz="quarter" idx="11"/>
          </p:nvPr>
        </p:nvSpPr>
        <p:spPr/>
        <p:txBody>
          <a:bodyPr/>
          <a:lstStyle/>
          <a:p>
            <a:pPr marL="0" indent="0">
              <a:buNone/>
            </a:pPr>
            <a:r>
              <a:rPr lang="en-ID" dirty="0"/>
              <a:t>At the end of this session, students will be able to:</a:t>
            </a:r>
          </a:p>
          <a:p>
            <a:r>
              <a:rPr lang="en-ID" dirty="0"/>
              <a:t>LO 1: Explain the concept of data structures and its usage in Computer Science</a:t>
            </a:r>
          </a:p>
          <a:p>
            <a:r>
              <a:rPr lang="en-ID" dirty="0"/>
              <a:t>LO 2: Illustrate any learned data structure and its usage in application</a:t>
            </a:r>
          </a:p>
          <a:p>
            <a:r>
              <a:rPr lang="en-ID" dirty="0"/>
              <a:t>LO 3: Apply data structures using C</a:t>
            </a:r>
          </a:p>
          <a:p>
            <a:endParaRPr lang="en-ID" dirty="0"/>
          </a:p>
        </p:txBody>
      </p:sp>
    </p:spTree>
    <p:extLst>
      <p:ext uri="{BB962C8B-B14F-4D97-AF65-F5344CB8AC3E}">
        <p14:creationId xmlns:p14="http://schemas.microsoft.com/office/powerpoint/2010/main" val="2766454393"/>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6314C-E65E-7FEF-F3DE-A7B24D82271F}"/>
              </a:ext>
            </a:extLst>
          </p:cNvPr>
          <p:cNvSpPr>
            <a:spLocks noGrp="1"/>
          </p:cNvSpPr>
          <p:nvPr>
            <p:ph type="title"/>
          </p:nvPr>
        </p:nvSpPr>
        <p:spPr/>
        <p:txBody>
          <a:bodyPr>
            <a:normAutofit fontScale="90000"/>
          </a:bodyPr>
          <a:lstStyle/>
          <a:p>
            <a:r>
              <a:rPr lang="en-US" dirty="0"/>
              <a:t>Disjoint-set forest</a:t>
            </a:r>
          </a:p>
        </p:txBody>
      </p:sp>
      <p:sp>
        <p:nvSpPr>
          <p:cNvPr id="3" name="Text Placeholder 2">
            <a:extLst>
              <a:ext uri="{FF2B5EF4-FFF2-40B4-BE49-F238E27FC236}">
                <a16:creationId xmlns:a16="http://schemas.microsoft.com/office/drawing/2014/main" id="{26127578-F054-D711-B851-A40A24460DB1}"/>
              </a:ext>
            </a:extLst>
          </p:cNvPr>
          <p:cNvSpPr>
            <a:spLocks noGrp="1"/>
          </p:cNvSpPr>
          <p:nvPr>
            <p:ph type="body" sz="quarter" idx="10"/>
          </p:nvPr>
        </p:nvSpPr>
        <p:spPr/>
        <p:txBody>
          <a:bodyPr/>
          <a:lstStyle/>
          <a:p>
            <a:r>
              <a:rPr lang="en-US" dirty="0"/>
              <a:t>Operations: union </a:t>
            </a:r>
          </a:p>
        </p:txBody>
      </p:sp>
      <p:sp>
        <p:nvSpPr>
          <p:cNvPr id="4" name="Content Placeholder 3">
            <a:extLst>
              <a:ext uri="{FF2B5EF4-FFF2-40B4-BE49-F238E27FC236}">
                <a16:creationId xmlns:a16="http://schemas.microsoft.com/office/drawing/2014/main" id="{AC571649-90C5-7389-CC72-90C5AFACE54D}"/>
              </a:ext>
            </a:extLst>
          </p:cNvPr>
          <p:cNvSpPr>
            <a:spLocks noGrp="1"/>
          </p:cNvSpPr>
          <p:nvPr>
            <p:ph sz="quarter" idx="11"/>
          </p:nvPr>
        </p:nvSpPr>
        <p:spPr/>
        <p:txBody>
          <a:bodyPr>
            <a:normAutofit/>
          </a:bodyPr>
          <a:lstStyle/>
          <a:p>
            <a:r>
              <a:rPr lang="en-US" dirty="0"/>
              <a:t>UNION(x, y): unites the dynamic sets that contains x and y into a new set. </a:t>
            </a:r>
          </a:p>
          <a:p>
            <a:pPr lvl="1">
              <a:buFont typeface="Wingdings" pitchFamily="2" charset="2"/>
              <a:buChar char="Ø"/>
            </a:pPr>
            <a:r>
              <a:rPr lang="en-US" dirty="0"/>
              <a:t>S</a:t>
            </a:r>
            <a:r>
              <a:rPr lang="en-US" baseline="-25000" dirty="0"/>
              <a:t>0 </a:t>
            </a:r>
            <a:r>
              <a:rPr lang="en-US" dirty="0"/>
              <a:t>= {0}, S</a:t>
            </a:r>
            <a:r>
              <a:rPr lang="en-US" baseline="-25000" dirty="0"/>
              <a:t>1 </a:t>
            </a:r>
            <a:r>
              <a:rPr lang="en-US" dirty="0"/>
              <a:t>= {1}, S</a:t>
            </a:r>
            <a:r>
              <a:rPr lang="en-US" baseline="-25000" dirty="0"/>
              <a:t>2 </a:t>
            </a:r>
            <a:r>
              <a:rPr lang="en-US" dirty="0"/>
              <a:t>= {2}, S</a:t>
            </a:r>
            <a:r>
              <a:rPr lang="en-US" baseline="-25000" dirty="0"/>
              <a:t>3 </a:t>
            </a:r>
            <a:r>
              <a:rPr lang="en-US" dirty="0"/>
              <a:t>= {3}, S</a:t>
            </a:r>
            <a:r>
              <a:rPr lang="en-US" baseline="-25000" dirty="0"/>
              <a:t>4 </a:t>
            </a:r>
            <a:r>
              <a:rPr lang="en-US" dirty="0"/>
              <a:t>= {4}, </a:t>
            </a:r>
          </a:p>
          <a:p>
            <a:pPr lvl="1">
              <a:buFont typeface="Wingdings" pitchFamily="2" charset="2"/>
              <a:buChar char="Ø"/>
            </a:pPr>
            <a:r>
              <a:rPr lang="en-US" dirty="0"/>
              <a:t>UNION(4, 3) = S</a:t>
            </a:r>
            <a:r>
              <a:rPr lang="en-US" baseline="-25000" dirty="0"/>
              <a:t>4</a:t>
            </a:r>
            <a:r>
              <a:rPr lang="en-US" dirty="0"/>
              <a:t> ∪ S</a:t>
            </a:r>
            <a:r>
              <a:rPr lang="en-US" baseline="-25000" dirty="0"/>
              <a:t>3 </a:t>
            </a:r>
            <a:r>
              <a:rPr lang="en-US" dirty="0"/>
              <a:t>= {3, 4}</a:t>
            </a:r>
          </a:p>
        </p:txBody>
      </p:sp>
      <p:pic>
        <p:nvPicPr>
          <p:cNvPr id="6" name="Picture 5">
            <a:extLst>
              <a:ext uri="{FF2B5EF4-FFF2-40B4-BE49-F238E27FC236}">
                <a16:creationId xmlns:a16="http://schemas.microsoft.com/office/drawing/2014/main" id="{6B72599B-358A-84C3-E7D6-1C4EA303030A}"/>
              </a:ext>
            </a:extLst>
          </p:cNvPr>
          <p:cNvPicPr>
            <a:picLocks noChangeAspect="1"/>
          </p:cNvPicPr>
          <p:nvPr/>
        </p:nvPicPr>
        <p:blipFill rotWithShape="1">
          <a:blip r:embed="rId2"/>
          <a:srcRect b="17476"/>
          <a:stretch/>
        </p:blipFill>
        <p:spPr>
          <a:xfrm>
            <a:off x="2954004" y="8128678"/>
            <a:ext cx="8195620" cy="4206214"/>
          </a:xfrm>
          <a:prstGeom prst="rect">
            <a:avLst/>
          </a:prstGeom>
        </p:spPr>
      </p:pic>
      <p:graphicFrame>
        <p:nvGraphicFramePr>
          <p:cNvPr id="5" name="Table 4">
            <a:extLst>
              <a:ext uri="{FF2B5EF4-FFF2-40B4-BE49-F238E27FC236}">
                <a16:creationId xmlns:a16="http://schemas.microsoft.com/office/drawing/2014/main" id="{40B9B1A3-AA53-258D-51D2-3CE0BEA073CB}"/>
              </a:ext>
            </a:extLst>
          </p:cNvPr>
          <p:cNvGraphicFramePr>
            <a:graphicFrameLocks noGrp="1"/>
          </p:cNvGraphicFramePr>
          <p:nvPr>
            <p:extLst>
              <p:ext uri="{D42A27DB-BD31-4B8C-83A1-F6EECF244321}">
                <p14:modId xmlns:p14="http://schemas.microsoft.com/office/powerpoint/2010/main" val="176410302"/>
              </p:ext>
            </p:extLst>
          </p:nvPr>
        </p:nvGraphicFramePr>
        <p:xfrm>
          <a:off x="15931287" y="8956607"/>
          <a:ext cx="6930845" cy="1274881"/>
        </p:xfrm>
        <a:graphic>
          <a:graphicData uri="http://schemas.openxmlformats.org/drawingml/2006/table">
            <a:tbl>
              <a:tblPr firstRow="1" bandRow="1">
                <a:tableStyleId>{69CF1AB2-1976-4502-BF36-3FF5EA218861}</a:tableStyleId>
              </a:tblPr>
              <a:tblGrid>
                <a:gridCol w="1386169">
                  <a:extLst>
                    <a:ext uri="{9D8B030D-6E8A-4147-A177-3AD203B41FA5}">
                      <a16:colId xmlns:a16="http://schemas.microsoft.com/office/drawing/2014/main" val="2245240904"/>
                    </a:ext>
                  </a:extLst>
                </a:gridCol>
                <a:gridCol w="1386169">
                  <a:extLst>
                    <a:ext uri="{9D8B030D-6E8A-4147-A177-3AD203B41FA5}">
                      <a16:colId xmlns:a16="http://schemas.microsoft.com/office/drawing/2014/main" val="3184509759"/>
                    </a:ext>
                  </a:extLst>
                </a:gridCol>
                <a:gridCol w="1386169">
                  <a:extLst>
                    <a:ext uri="{9D8B030D-6E8A-4147-A177-3AD203B41FA5}">
                      <a16:colId xmlns:a16="http://schemas.microsoft.com/office/drawing/2014/main" val="1741831817"/>
                    </a:ext>
                  </a:extLst>
                </a:gridCol>
                <a:gridCol w="1386169">
                  <a:extLst>
                    <a:ext uri="{9D8B030D-6E8A-4147-A177-3AD203B41FA5}">
                      <a16:colId xmlns:a16="http://schemas.microsoft.com/office/drawing/2014/main" val="3252153078"/>
                    </a:ext>
                  </a:extLst>
                </a:gridCol>
                <a:gridCol w="1386169">
                  <a:extLst>
                    <a:ext uri="{9D8B030D-6E8A-4147-A177-3AD203B41FA5}">
                      <a16:colId xmlns:a16="http://schemas.microsoft.com/office/drawing/2014/main" val="1076418318"/>
                    </a:ext>
                  </a:extLst>
                </a:gridCol>
              </a:tblGrid>
              <a:tr h="1274881">
                <a:tc>
                  <a:txBody>
                    <a:bodyPr/>
                    <a:lstStyle/>
                    <a:p>
                      <a:r>
                        <a:rPr lang="en-US" sz="4800" dirty="0"/>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8296037"/>
                  </a:ext>
                </a:extLst>
              </a:tr>
            </a:tbl>
          </a:graphicData>
        </a:graphic>
      </p:graphicFrame>
      <p:sp>
        <p:nvSpPr>
          <p:cNvPr id="7" name="TextBox 6">
            <a:extLst>
              <a:ext uri="{FF2B5EF4-FFF2-40B4-BE49-F238E27FC236}">
                <a16:creationId xmlns:a16="http://schemas.microsoft.com/office/drawing/2014/main" id="{4F8419B5-CBF6-4A1D-07CF-3464FFD172FD}"/>
              </a:ext>
            </a:extLst>
          </p:cNvPr>
          <p:cNvSpPr txBox="1"/>
          <p:nvPr/>
        </p:nvSpPr>
        <p:spPr>
          <a:xfrm>
            <a:off x="15931287" y="7869876"/>
            <a:ext cx="2808461"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800" dirty="0">
                <a:solidFill>
                  <a:schemeClr val="bg2">
                    <a:lumMod val="10000"/>
                  </a:schemeClr>
                </a:solidFill>
                <a:latin typeface="Consolas" panose="020B0609020204030204" pitchFamily="49" charset="0"/>
                <a:cs typeface="Consolas" panose="020B0609020204030204" pitchFamily="49" charset="0"/>
              </a:rPr>
              <a:t>p</a:t>
            </a:r>
            <a:r>
              <a:rPr kumimoji="0" lang="en-US" sz="4800" b="0" i="0" u="none" strike="noStrike" cap="none" spc="0" normalizeH="0" baseline="0" dirty="0">
                <a:ln>
                  <a:noFill/>
                </a:ln>
                <a:solidFill>
                  <a:schemeClr val="bg2">
                    <a:lumMod val="10000"/>
                  </a:schemeClr>
                </a:solidFill>
                <a:effectLst/>
                <a:uFillTx/>
                <a:latin typeface="Consolas" panose="020B0609020204030204" pitchFamily="49" charset="0"/>
                <a:cs typeface="Consolas" panose="020B0609020204030204" pitchFamily="49" charset="0"/>
                <a:sym typeface="Helvetica Neue"/>
              </a:rPr>
              <a:t>arent[]</a:t>
            </a:r>
          </a:p>
        </p:txBody>
      </p:sp>
      <p:sp>
        <p:nvSpPr>
          <p:cNvPr id="8" name="TextBox 7">
            <a:extLst>
              <a:ext uri="{FF2B5EF4-FFF2-40B4-BE49-F238E27FC236}">
                <a16:creationId xmlns:a16="http://schemas.microsoft.com/office/drawing/2014/main" id="{4962F600-B2B8-0982-2256-E0BD2F58DDF6}"/>
              </a:ext>
            </a:extLst>
          </p:cNvPr>
          <p:cNvSpPr txBox="1"/>
          <p:nvPr/>
        </p:nvSpPr>
        <p:spPr>
          <a:xfrm>
            <a:off x="16436342" y="10455376"/>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rgbClr val="5E5E5E"/>
                </a:solidFill>
                <a:effectLst/>
                <a:uFillTx/>
                <a:latin typeface="+mn-lt"/>
                <a:ea typeface="+mn-ea"/>
                <a:cs typeface="+mn-cs"/>
                <a:sym typeface="Helvetica Neue"/>
              </a:rPr>
              <a:t>0</a:t>
            </a:r>
          </a:p>
        </p:txBody>
      </p:sp>
      <p:sp>
        <p:nvSpPr>
          <p:cNvPr id="9" name="TextBox 8">
            <a:extLst>
              <a:ext uri="{FF2B5EF4-FFF2-40B4-BE49-F238E27FC236}">
                <a16:creationId xmlns:a16="http://schemas.microsoft.com/office/drawing/2014/main" id="{CDBEF9FA-70C7-7B77-4FF3-36E766E93EC0}"/>
              </a:ext>
            </a:extLst>
          </p:cNvPr>
          <p:cNvSpPr txBox="1"/>
          <p:nvPr/>
        </p:nvSpPr>
        <p:spPr>
          <a:xfrm>
            <a:off x="17843605" y="10455376"/>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1</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0" name="TextBox 9">
            <a:extLst>
              <a:ext uri="{FF2B5EF4-FFF2-40B4-BE49-F238E27FC236}">
                <a16:creationId xmlns:a16="http://schemas.microsoft.com/office/drawing/2014/main" id="{0E213164-EA50-B0C9-6529-F8357257AAB2}"/>
              </a:ext>
            </a:extLst>
          </p:cNvPr>
          <p:cNvSpPr txBox="1"/>
          <p:nvPr/>
        </p:nvSpPr>
        <p:spPr>
          <a:xfrm>
            <a:off x="19184311" y="10455376"/>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2</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1" name="TextBox 10">
            <a:extLst>
              <a:ext uri="{FF2B5EF4-FFF2-40B4-BE49-F238E27FC236}">
                <a16:creationId xmlns:a16="http://schemas.microsoft.com/office/drawing/2014/main" id="{B56FE1E8-6F81-6A1B-848C-A782E36C5BCF}"/>
              </a:ext>
            </a:extLst>
          </p:cNvPr>
          <p:cNvSpPr txBox="1"/>
          <p:nvPr/>
        </p:nvSpPr>
        <p:spPr>
          <a:xfrm>
            <a:off x="20575816" y="10455376"/>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3</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2" name="TextBox 11">
            <a:extLst>
              <a:ext uri="{FF2B5EF4-FFF2-40B4-BE49-F238E27FC236}">
                <a16:creationId xmlns:a16="http://schemas.microsoft.com/office/drawing/2014/main" id="{B723962A-C25F-8CF4-616E-A76116CCBD41}"/>
              </a:ext>
            </a:extLst>
          </p:cNvPr>
          <p:cNvSpPr txBox="1"/>
          <p:nvPr/>
        </p:nvSpPr>
        <p:spPr>
          <a:xfrm>
            <a:off x="21967321" y="10455375"/>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4</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spTree>
    <p:extLst>
      <p:ext uri="{BB962C8B-B14F-4D97-AF65-F5344CB8AC3E}">
        <p14:creationId xmlns:p14="http://schemas.microsoft.com/office/powerpoint/2010/main" val="91953422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6314C-E65E-7FEF-F3DE-A7B24D82271F}"/>
              </a:ext>
            </a:extLst>
          </p:cNvPr>
          <p:cNvSpPr>
            <a:spLocks noGrp="1"/>
          </p:cNvSpPr>
          <p:nvPr>
            <p:ph type="title"/>
          </p:nvPr>
        </p:nvSpPr>
        <p:spPr/>
        <p:txBody>
          <a:bodyPr>
            <a:normAutofit fontScale="90000"/>
          </a:bodyPr>
          <a:lstStyle/>
          <a:p>
            <a:r>
              <a:rPr lang="en-US" dirty="0"/>
              <a:t>Disjoint-set forest</a:t>
            </a:r>
          </a:p>
        </p:txBody>
      </p:sp>
      <p:sp>
        <p:nvSpPr>
          <p:cNvPr id="3" name="Text Placeholder 2">
            <a:extLst>
              <a:ext uri="{FF2B5EF4-FFF2-40B4-BE49-F238E27FC236}">
                <a16:creationId xmlns:a16="http://schemas.microsoft.com/office/drawing/2014/main" id="{26127578-F054-D711-B851-A40A24460DB1}"/>
              </a:ext>
            </a:extLst>
          </p:cNvPr>
          <p:cNvSpPr>
            <a:spLocks noGrp="1"/>
          </p:cNvSpPr>
          <p:nvPr>
            <p:ph type="body" sz="quarter" idx="10"/>
          </p:nvPr>
        </p:nvSpPr>
        <p:spPr/>
        <p:txBody>
          <a:bodyPr/>
          <a:lstStyle/>
          <a:p>
            <a:r>
              <a:rPr lang="en-US" dirty="0"/>
              <a:t>Operations: union </a:t>
            </a:r>
          </a:p>
        </p:txBody>
      </p:sp>
      <p:sp>
        <p:nvSpPr>
          <p:cNvPr id="4" name="Content Placeholder 3">
            <a:extLst>
              <a:ext uri="{FF2B5EF4-FFF2-40B4-BE49-F238E27FC236}">
                <a16:creationId xmlns:a16="http://schemas.microsoft.com/office/drawing/2014/main" id="{AC571649-90C5-7389-CC72-90C5AFACE54D}"/>
              </a:ext>
            </a:extLst>
          </p:cNvPr>
          <p:cNvSpPr>
            <a:spLocks noGrp="1"/>
          </p:cNvSpPr>
          <p:nvPr>
            <p:ph sz="quarter" idx="11"/>
          </p:nvPr>
        </p:nvSpPr>
        <p:spPr/>
        <p:txBody>
          <a:bodyPr>
            <a:normAutofit/>
          </a:bodyPr>
          <a:lstStyle/>
          <a:p>
            <a:r>
              <a:rPr lang="en-US" dirty="0"/>
              <a:t>UNION(x, y): unites the dynamic sets that contains x and y into a new set. </a:t>
            </a:r>
          </a:p>
          <a:p>
            <a:pPr lvl="1">
              <a:buFont typeface="Wingdings" pitchFamily="2" charset="2"/>
              <a:buChar char="Ø"/>
            </a:pPr>
            <a:r>
              <a:rPr lang="en-US" dirty="0"/>
              <a:t>S</a:t>
            </a:r>
            <a:r>
              <a:rPr lang="en-US" baseline="-25000" dirty="0"/>
              <a:t>0 </a:t>
            </a:r>
            <a:r>
              <a:rPr lang="en-US" dirty="0"/>
              <a:t>= {0}, S</a:t>
            </a:r>
            <a:r>
              <a:rPr lang="en-US" baseline="-25000" dirty="0"/>
              <a:t>1 </a:t>
            </a:r>
            <a:r>
              <a:rPr lang="en-US" dirty="0"/>
              <a:t>= {1}, S</a:t>
            </a:r>
            <a:r>
              <a:rPr lang="en-US" baseline="-25000" dirty="0"/>
              <a:t>2 </a:t>
            </a:r>
            <a:r>
              <a:rPr lang="en-US" dirty="0"/>
              <a:t>= {2}, S</a:t>
            </a:r>
            <a:r>
              <a:rPr lang="en-US" baseline="-25000" dirty="0"/>
              <a:t>4 </a:t>
            </a:r>
            <a:r>
              <a:rPr lang="en-US" dirty="0"/>
              <a:t>= {3, 4}, </a:t>
            </a:r>
          </a:p>
          <a:p>
            <a:pPr lvl="1">
              <a:buFont typeface="Wingdings" pitchFamily="2" charset="2"/>
              <a:buChar char="Ø"/>
            </a:pPr>
            <a:r>
              <a:rPr lang="en-US" dirty="0"/>
              <a:t>UNION(2, 1) = S</a:t>
            </a:r>
            <a:r>
              <a:rPr lang="en-US" baseline="-25000" dirty="0"/>
              <a:t>2</a:t>
            </a:r>
            <a:r>
              <a:rPr lang="en-US" dirty="0"/>
              <a:t> ∪ S</a:t>
            </a:r>
            <a:r>
              <a:rPr lang="en-US" baseline="-25000" dirty="0"/>
              <a:t>1 </a:t>
            </a:r>
            <a:r>
              <a:rPr lang="en-US" dirty="0"/>
              <a:t>= {1, 2}</a:t>
            </a:r>
          </a:p>
        </p:txBody>
      </p:sp>
      <p:graphicFrame>
        <p:nvGraphicFramePr>
          <p:cNvPr id="5" name="Table 4">
            <a:extLst>
              <a:ext uri="{FF2B5EF4-FFF2-40B4-BE49-F238E27FC236}">
                <a16:creationId xmlns:a16="http://schemas.microsoft.com/office/drawing/2014/main" id="{40B9B1A3-AA53-258D-51D2-3CE0BEA073CB}"/>
              </a:ext>
            </a:extLst>
          </p:cNvPr>
          <p:cNvGraphicFramePr>
            <a:graphicFrameLocks noGrp="1"/>
          </p:cNvGraphicFramePr>
          <p:nvPr>
            <p:extLst>
              <p:ext uri="{D42A27DB-BD31-4B8C-83A1-F6EECF244321}">
                <p14:modId xmlns:p14="http://schemas.microsoft.com/office/powerpoint/2010/main" val="1578359663"/>
              </p:ext>
            </p:extLst>
          </p:nvPr>
        </p:nvGraphicFramePr>
        <p:xfrm>
          <a:off x="15931287" y="8956607"/>
          <a:ext cx="6930845" cy="1274881"/>
        </p:xfrm>
        <a:graphic>
          <a:graphicData uri="http://schemas.openxmlformats.org/drawingml/2006/table">
            <a:tbl>
              <a:tblPr firstRow="1" bandRow="1">
                <a:tableStyleId>{69CF1AB2-1976-4502-BF36-3FF5EA218861}</a:tableStyleId>
              </a:tblPr>
              <a:tblGrid>
                <a:gridCol w="1386169">
                  <a:extLst>
                    <a:ext uri="{9D8B030D-6E8A-4147-A177-3AD203B41FA5}">
                      <a16:colId xmlns:a16="http://schemas.microsoft.com/office/drawing/2014/main" val="2245240904"/>
                    </a:ext>
                  </a:extLst>
                </a:gridCol>
                <a:gridCol w="1386169">
                  <a:extLst>
                    <a:ext uri="{9D8B030D-6E8A-4147-A177-3AD203B41FA5}">
                      <a16:colId xmlns:a16="http://schemas.microsoft.com/office/drawing/2014/main" val="3184509759"/>
                    </a:ext>
                  </a:extLst>
                </a:gridCol>
                <a:gridCol w="1386169">
                  <a:extLst>
                    <a:ext uri="{9D8B030D-6E8A-4147-A177-3AD203B41FA5}">
                      <a16:colId xmlns:a16="http://schemas.microsoft.com/office/drawing/2014/main" val="1741831817"/>
                    </a:ext>
                  </a:extLst>
                </a:gridCol>
                <a:gridCol w="1386169">
                  <a:extLst>
                    <a:ext uri="{9D8B030D-6E8A-4147-A177-3AD203B41FA5}">
                      <a16:colId xmlns:a16="http://schemas.microsoft.com/office/drawing/2014/main" val="3252153078"/>
                    </a:ext>
                  </a:extLst>
                </a:gridCol>
                <a:gridCol w="1386169">
                  <a:extLst>
                    <a:ext uri="{9D8B030D-6E8A-4147-A177-3AD203B41FA5}">
                      <a16:colId xmlns:a16="http://schemas.microsoft.com/office/drawing/2014/main" val="1076418318"/>
                    </a:ext>
                  </a:extLst>
                </a:gridCol>
              </a:tblGrid>
              <a:tr h="1274881">
                <a:tc>
                  <a:txBody>
                    <a:bodyPr/>
                    <a:lstStyle/>
                    <a:p>
                      <a:r>
                        <a:rPr lang="en-US" sz="4800" dirty="0"/>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8296037"/>
                  </a:ext>
                </a:extLst>
              </a:tr>
            </a:tbl>
          </a:graphicData>
        </a:graphic>
      </p:graphicFrame>
      <p:sp>
        <p:nvSpPr>
          <p:cNvPr id="7" name="TextBox 6">
            <a:extLst>
              <a:ext uri="{FF2B5EF4-FFF2-40B4-BE49-F238E27FC236}">
                <a16:creationId xmlns:a16="http://schemas.microsoft.com/office/drawing/2014/main" id="{4F8419B5-CBF6-4A1D-07CF-3464FFD172FD}"/>
              </a:ext>
            </a:extLst>
          </p:cNvPr>
          <p:cNvSpPr txBox="1"/>
          <p:nvPr/>
        </p:nvSpPr>
        <p:spPr>
          <a:xfrm>
            <a:off x="15931287" y="7869876"/>
            <a:ext cx="2808461"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800" dirty="0">
                <a:solidFill>
                  <a:schemeClr val="bg2">
                    <a:lumMod val="10000"/>
                  </a:schemeClr>
                </a:solidFill>
                <a:latin typeface="Consolas" panose="020B0609020204030204" pitchFamily="49" charset="0"/>
                <a:cs typeface="Consolas" panose="020B0609020204030204" pitchFamily="49" charset="0"/>
              </a:rPr>
              <a:t>p</a:t>
            </a:r>
            <a:r>
              <a:rPr kumimoji="0" lang="en-US" sz="4800" b="0" i="0" u="none" strike="noStrike" cap="none" spc="0" normalizeH="0" baseline="0" dirty="0">
                <a:ln>
                  <a:noFill/>
                </a:ln>
                <a:solidFill>
                  <a:schemeClr val="bg2">
                    <a:lumMod val="10000"/>
                  </a:schemeClr>
                </a:solidFill>
                <a:effectLst/>
                <a:uFillTx/>
                <a:latin typeface="Consolas" panose="020B0609020204030204" pitchFamily="49" charset="0"/>
                <a:cs typeface="Consolas" panose="020B0609020204030204" pitchFamily="49" charset="0"/>
                <a:sym typeface="Helvetica Neue"/>
              </a:rPr>
              <a:t>arent[]</a:t>
            </a:r>
          </a:p>
        </p:txBody>
      </p:sp>
      <p:sp>
        <p:nvSpPr>
          <p:cNvPr id="8" name="TextBox 7">
            <a:extLst>
              <a:ext uri="{FF2B5EF4-FFF2-40B4-BE49-F238E27FC236}">
                <a16:creationId xmlns:a16="http://schemas.microsoft.com/office/drawing/2014/main" id="{4962F600-B2B8-0982-2256-E0BD2F58DDF6}"/>
              </a:ext>
            </a:extLst>
          </p:cNvPr>
          <p:cNvSpPr txBox="1"/>
          <p:nvPr/>
        </p:nvSpPr>
        <p:spPr>
          <a:xfrm>
            <a:off x="16436342" y="10455376"/>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rgbClr val="5E5E5E"/>
                </a:solidFill>
                <a:effectLst/>
                <a:uFillTx/>
                <a:latin typeface="+mn-lt"/>
                <a:ea typeface="+mn-ea"/>
                <a:cs typeface="+mn-cs"/>
                <a:sym typeface="Helvetica Neue"/>
              </a:rPr>
              <a:t>0</a:t>
            </a:r>
          </a:p>
        </p:txBody>
      </p:sp>
      <p:sp>
        <p:nvSpPr>
          <p:cNvPr id="9" name="TextBox 8">
            <a:extLst>
              <a:ext uri="{FF2B5EF4-FFF2-40B4-BE49-F238E27FC236}">
                <a16:creationId xmlns:a16="http://schemas.microsoft.com/office/drawing/2014/main" id="{CDBEF9FA-70C7-7B77-4FF3-36E766E93EC0}"/>
              </a:ext>
            </a:extLst>
          </p:cNvPr>
          <p:cNvSpPr txBox="1"/>
          <p:nvPr/>
        </p:nvSpPr>
        <p:spPr>
          <a:xfrm>
            <a:off x="17843605" y="10455376"/>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1</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0" name="TextBox 9">
            <a:extLst>
              <a:ext uri="{FF2B5EF4-FFF2-40B4-BE49-F238E27FC236}">
                <a16:creationId xmlns:a16="http://schemas.microsoft.com/office/drawing/2014/main" id="{0E213164-EA50-B0C9-6529-F8357257AAB2}"/>
              </a:ext>
            </a:extLst>
          </p:cNvPr>
          <p:cNvSpPr txBox="1"/>
          <p:nvPr/>
        </p:nvSpPr>
        <p:spPr>
          <a:xfrm>
            <a:off x="19184311" y="10455376"/>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2</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1" name="TextBox 10">
            <a:extLst>
              <a:ext uri="{FF2B5EF4-FFF2-40B4-BE49-F238E27FC236}">
                <a16:creationId xmlns:a16="http://schemas.microsoft.com/office/drawing/2014/main" id="{B56FE1E8-6F81-6A1B-848C-A782E36C5BCF}"/>
              </a:ext>
            </a:extLst>
          </p:cNvPr>
          <p:cNvSpPr txBox="1"/>
          <p:nvPr/>
        </p:nvSpPr>
        <p:spPr>
          <a:xfrm>
            <a:off x="20575816" y="10455376"/>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3</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2" name="TextBox 11">
            <a:extLst>
              <a:ext uri="{FF2B5EF4-FFF2-40B4-BE49-F238E27FC236}">
                <a16:creationId xmlns:a16="http://schemas.microsoft.com/office/drawing/2014/main" id="{B723962A-C25F-8CF4-616E-A76116CCBD41}"/>
              </a:ext>
            </a:extLst>
          </p:cNvPr>
          <p:cNvSpPr txBox="1"/>
          <p:nvPr/>
        </p:nvSpPr>
        <p:spPr>
          <a:xfrm>
            <a:off x="21967321" y="10455375"/>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4</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pic>
        <p:nvPicPr>
          <p:cNvPr id="13" name="Picture 12">
            <a:extLst>
              <a:ext uri="{FF2B5EF4-FFF2-40B4-BE49-F238E27FC236}">
                <a16:creationId xmlns:a16="http://schemas.microsoft.com/office/drawing/2014/main" id="{39DFC734-D9DC-3F39-B66A-D9C8F4C81D83}"/>
              </a:ext>
            </a:extLst>
          </p:cNvPr>
          <p:cNvPicPr>
            <a:picLocks noChangeAspect="1"/>
          </p:cNvPicPr>
          <p:nvPr/>
        </p:nvPicPr>
        <p:blipFill rotWithShape="1">
          <a:blip r:embed="rId2"/>
          <a:srcRect b="15223"/>
          <a:stretch/>
        </p:blipFill>
        <p:spPr>
          <a:xfrm>
            <a:off x="2907322" y="8024144"/>
            <a:ext cx="7455877" cy="4583492"/>
          </a:xfrm>
          <a:prstGeom prst="rect">
            <a:avLst/>
          </a:prstGeom>
        </p:spPr>
      </p:pic>
    </p:spTree>
    <p:extLst>
      <p:ext uri="{BB962C8B-B14F-4D97-AF65-F5344CB8AC3E}">
        <p14:creationId xmlns:p14="http://schemas.microsoft.com/office/powerpoint/2010/main" val="421280414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6314C-E65E-7FEF-F3DE-A7B24D82271F}"/>
              </a:ext>
            </a:extLst>
          </p:cNvPr>
          <p:cNvSpPr>
            <a:spLocks noGrp="1"/>
          </p:cNvSpPr>
          <p:nvPr>
            <p:ph type="title"/>
          </p:nvPr>
        </p:nvSpPr>
        <p:spPr/>
        <p:txBody>
          <a:bodyPr>
            <a:normAutofit fontScale="90000"/>
          </a:bodyPr>
          <a:lstStyle/>
          <a:p>
            <a:r>
              <a:rPr lang="en-US" dirty="0"/>
              <a:t>Disjoint-set forest</a:t>
            </a:r>
          </a:p>
        </p:txBody>
      </p:sp>
      <p:sp>
        <p:nvSpPr>
          <p:cNvPr id="3" name="Text Placeholder 2">
            <a:extLst>
              <a:ext uri="{FF2B5EF4-FFF2-40B4-BE49-F238E27FC236}">
                <a16:creationId xmlns:a16="http://schemas.microsoft.com/office/drawing/2014/main" id="{26127578-F054-D711-B851-A40A24460DB1}"/>
              </a:ext>
            </a:extLst>
          </p:cNvPr>
          <p:cNvSpPr>
            <a:spLocks noGrp="1"/>
          </p:cNvSpPr>
          <p:nvPr>
            <p:ph type="body" sz="quarter" idx="10"/>
          </p:nvPr>
        </p:nvSpPr>
        <p:spPr/>
        <p:txBody>
          <a:bodyPr/>
          <a:lstStyle/>
          <a:p>
            <a:r>
              <a:rPr lang="en-US" dirty="0"/>
              <a:t>Operations: union </a:t>
            </a:r>
          </a:p>
        </p:txBody>
      </p:sp>
      <p:sp>
        <p:nvSpPr>
          <p:cNvPr id="4" name="Content Placeholder 3">
            <a:extLst>
              <a:ext uri="{FF2B5EF4-FFF2-40B4-BE49-F238E27FC236}">
                <a16:creationId xmlns:a16="http://schemas.microsoft.com/office/drawing/2014/main" id="{AC571649-90C5-7389-CC72-90C5AFACE54D}"/>
              </a:ext>
            </a:extLst>
          </p:cNvPr>
          <p:cNvSpPr>
            <a:spLocks noGrp="1"/>
          </p:cNvSpPr>
          <p:nvPr>
            <p:ph sz="quarter" idx="11"/>
          </p:nvPr>
        </p:nvSpPr>
        <p:spPr/>
        <p:txBody>
          <a:bodyPr>
            <a:normAutofit/>
          </a:bodyPr>
          <a:lstStyle/>
          <a:p>
            <a:r>
              <a:rPr lang="en-US" dirty="0"/>
              <a:t>UNION(x, y): unites the dynamic sets that contains x and y into a new set. </a:t>
            </a:r>
          </a:p>
          <a:p>
            <a:pPr lvl="1">
              <a:buFont typeface="Wingdings" pitchFamily="2" charset="2"/>
              <a:buChar char="Ø"/>
            </a:pPr>
            <a:r>
              <a:rPr lang="en-US" dirty="0"/>
              <a:t>S</a:t>
            </a:r>
            <a:r>
              <a:rPr lang="en-US" baseline="-25000" dirty="0"/>
              <a:t>0 </a:t>
            </a:r>
            <a:r>
              <a:rPr lang="en-US" dirty="0"/>
              <a:t>= {0}, S</a:t>
            </a:r>
            <a:r>
              <a:rPr lang="en-US" baseline="-25000" dirty="0"/>
              <a:t>2 </a:t>
            </a:r>
            <a:r>
              <a:rPr lang="en-US" dirty="0"/>
              <a:t>= {1, 2}, S</a:t>
            </a:r>
            <a:r>
              <a:rPr lang="en-US" baseline="-25000" dirty="0"/>
              <a:t>4 </a:t>
            </a:r>
            <a:r>
              <a:rPr lang="en-US" dirty="0"/>
              <a:t>= {3, 4}, </a:t>
            </a:r>
          </a:p>
          <a:p>
            <a:pPr lvl="1">
              <a:buFont typeface="Wingdings" pitchFamily="2" charset="2"/>
              <a:buChar char="Ø"/>
            </a:pPr>
            <a:r>
              <a:rPr lang="en-US" dirty="0"/>
              <a:t>UNION(3, 1) = S</a:t>
            </a:r>
            <a:r>
              <a:rPr lang="en-US" baseline="-25000" dirty="0"/>
              <a:t>4</a:t>
            </a:r>
            <a:r>
              <a:rPr lang="en-US" dirty="0"/>
              <a:t> ∪ S</a:t>
            </a:r>
            <a:r>
              <a:rPr lang="en-US" baseline="-25000" dirty="0"/>
              <a:t>2 </a:t>
            </a:r>
            <a:r>
              <a:rPr lang="en-US" dirty="0"/>
              <a:t>= {1, 2, 3, 4}</a:t>
            </a:r>
          </a:p>
        </p:txBody>
      </p:sp>
      <p:graphicFrame>
        <p:nvGraphicFramePr>
          <p:cNvPr id="5" name="Table 4">
            <a:extLst>
              <a:ext uri="{FF2B5EF4-FFF2-40B4-BE49-F238E27FC236}">
                <a16:creationId xmlns:a16="http://schemas.microsoft.com/office/drawing/2014/main" id="{40B9B1A3-AA53-258D-51D2-3CE0BEA073CB}"/>
              </a:ext>
            </a:extLst>
          </p:cNvPr>
          <p:cNvGraphicFramePr>
            <a:graphicFrameLocks noGrp="1"/>
          </p:cNvGraphicFramePr>
          <p:nvPr>
            <p:extLst>
              <p:ext uri="{D42A27DB-BD31-4B8C-83A1-F6EECF244321}">
                <p14:modId xmlns:p14="http://schemas.microsoft.com/office/powerpoint/2010/main" val="1904538428"/>
              </p:ext>
            </p:extLst>
          </p:nvPr>
        </p:nvGraphicFramePr>
        <p:xfrm>
          <a:off x="15931287" y="8956607"/>
          <a:ext cx="6930845" cy="1274881"/>
        </p:xfrm>
        <a:graphic>
          <a:graphicData uri="http://schemas.openxmlformats.org/drawingml/2006/table">
            <a:tbl>
              <a:tblPr firstRow="1" bandRow="1">
                <a:tableStyleId>{69CF1AB2-1976-4502-BF36-3FF5EA218861}</a:tableStyleId>
              </a:tblPr>
              <a:tblGrid>
                <a:gridCol w="1386169">
                  <a:extLst>
                    <a:ext uri="{9D8B030D-6E8A-4147-A177-3AD203B41FA5}">
                      <a16:colId xmlns:a16="http://schemas.microsoft.com/office/drawing/2014/main" val="2245240904"/>
                    </a:ext>
                  </a:extLst>
                </a:gridCol>
                <a:gridCol w="1386169">
                  <a:extLst>
                    <a:ext uri="{9D8B030D-6E8A-4147-A177-3AD203B41FA5}">
                      <a16:colId xmlns:a16="http://schemas.microsoft.com/office/drawing/2014/main" val="3184509759"/>
                    </a:ext>
                  </a:extLst>
                </a:gridCol>
                <a:gridCol w="1386169">
                  <a:extLst>
                    <a:ext uri="{9D8B030D-6E8A-4147-A177-3AD203B41FA5}">
                      <a16:colId xmlns:a16="http://schemas.microsoft.com/office/drawing/2014/main" val="1741831817"/>
                    </a:ext>
                  </a:extLst>
                </a:gridCol>
                <a:gridCol w="1386169">
                  <a:extLst>
                    <a:ext uri="{9D8B030D-6E8A-4147-A177-3AD203B41FA5}">
                      <a16:colId xmlns:a16="http://schemas.microsoft.com/office/drawing/2014/main" val="3252153078"/>
                    </a:ext>
                  </a:extLst>
                </a:gridCol>
                <a:gridCol w="1386169">
                  <a:extLst>
                    <a:ext uri="{9D8B030D-6E8A-4147-A177-3AD203B41FA5}">
                      <a16:colId xmlns:a16="http://schemas.microsoft.com/office/drawing/2014/main" val="1076418318"/>
                    </a:ext>
                  </a:extLst>
                </a:gridCol>
              </a:tblGrid>
              <a:tr h="1274881">
                <a:tc>
                  <a:txBody>
                    <a:bodyPr/>
                    <a:lstStyle/>
                    <a:p>
                      <a:r>
                        <a:rPr lang="en-US" sz="4800" dirty="0"/>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8296037"/>
                  </a:ext>
                </a:extLst>
              </a:tr>
            </a:tbl>
          </a:graphicData>
        </a:graphic>
      </p:graphicFrame>
      <p:sp>
        <p:nvSpPr>
          <p:cNvPr id="7" name="TextBox 6">
            <a:extLst>
              <a:ext uri="{FF2B5EF4-FFF2-40B4-BE49-F238E27FC236}">
                <a16:creationId xmlns:a16="http://schemas.microsoft.com/office/drawing/2014/main" id="{4F8419B5-CBF6-4A1D-07CF-3464FFD172FD}"/>
              </a:ext>
            </a:extLst>
          </p:cNvPr>
          <p:cNvSpPr txBox="1"/>
          <p:nvPr/>
        </p:nvSpPr>
        <p:spPr>
          <a:xfrm>
            <a:off x="15931287" y="7869876"/>
            <a:ext cx="2808461"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800" dirty="0">
                <a:solidFill>
                  <a:schemeClr val="bg2">
                    <a:lumMod val="10000"/>
                  </a:schemeClr>
                </a:solidFill>
                <a:latin typeface="Consolas" panose="020B0609020204030204" pitchFamily="49" charset="0"/>
                <a:cs typeface="Consolas" panose="020B0609020204030204" pitchFamily="49" charset="0"/>
              </a:rPr>
              <a:t>p</a:t>
            </a:r>
            <a:r>
              <a:rPr kumimoji="0" lang="en-US" sz="4800" b="0" i="0" u="none" strike="noStrike" cap="none" spc="0" normalizeH="0" baseline="0" dirty="0">
                <a:ln>
                  <a:noFill/>
                </a:ln>
                <a:solidFill>
                  <a:schemeClr val="bg2">
                    <a:lumMod val="10000"/>
                  </a:schemeClr>
                </a:solidFill>
                <a:effectLst/>
                <a:uFillTx/>
                <a:latin typeface="Consolas" panose="020B0609020204030204" pitchFamily="49" charset="0"/>
                <a:cs typeface="Consolas" panose="020B0609020204030204" pitchFamily="49" charset="0"/>
                <a:sym typeface="Helvetica Neue"/>
              </a:rPr>
              <a:t>arent[]</a:t>
            </a:r>
          </a:p>
        </p:txBody>
      </p:sp>
      <p:sp>
        <p:nvSpPr>
          <p:cNvPr id="8" name="TextBox 7">
            <a:extLst>
              <a:ext uri="{FF2B5EF4-FFF2-40B4-BE49-F238E27FC236}">
                <a16:creationId xmlns:a16="http://schemas.microsoft.com/office/drawing/2014/main" id="{4962F600-B2B8-0982-2256-E0BD2F58DDF6}"/>
              </a:ext>
            </a:extLst>
          </p:cNvPr>
          <p:cNvSpPr txBox="1"/>
          <p:nvPr/>
        </p:nvSpPr>
        <p:spPr>
          <a:xfrm>
            <a:off x="16436342" y="10455376"/>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rgbClr val="5E5E5E"/>
                </a:solidFill>
                <a:effectLst/>
                <a:uFillTx/>
                <a:latin typeface="+mn-lt"/>
                <a:ea typeface="+mn-ea"/>
                <a:cs typeface="+mn-cs"/>
                <a:sym typeface="Helvetica Neue"/>
              </a:rPr>
              <a:t>0</a:t>
            </a:r>
          </a:p>
        </p:txBody>
      </p:sp>
      <p:sp>
        <p:nvSpPr>
          <p:cNvPr id="9" name="TextBox 8">
            <a:extLst>
              <a:ext uri="{FF2B5EF4-FFF2-40B4-BE49-F238E27FC236}">
                <a16:creationId xmlns:a16="http://schemas.microsoft.com/office/drawing/2014/main" id="{CDBEF9FA-70C7-7B77-4FF3-36E766E93EC0}"/>
              </a:ext>
            </a:extLst>
          </p:cNvPr>
          <p:cNvSpPr txBox="1"/>
          <p:nvPr/>
        </p:nvSpPr>
        <p:spPr>
          <a:xfrm>
            <a:off x="17843605" y="10455376"/>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1</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0" name="TextBox 9">
            <a:extLst>
              <a:ext uri="{FF2B5EF4-FFF2-40B4-BE49-F238E27FC236}">
                <a16:creationId xmlns:a16="http://schemas.microsoft.com/office/drawing/2014/main" id="{0E213164-EA50-B0C9-6529-F8357257AAB2}"/>
              </a:ext>
            </a:extLst>
          </p:cNvPr>
          <p:cNvSpPr txBox="1"/>
          <p:nvPr/>
        </p:nvSpPr>
        <p:spPr>
          <a:xfrm>
            <a:off x="19184311" y="10455376"/>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2</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1" name="TextBox 10">
            <a:extLst>
              <a:ext uri="{FF2B5EF4-FFF2-40B4-BE49-F238E27FC236}">
                <a16:creationId xmlns:a16="http://schemas.microsoft.com/office/drawing/2014/main" id="{B56FE1E8-6F81-6A1B-848C-A782E36C5BCF}"/>
              </a:ext>
            </a:extLst>
          </p:cNvPr>
          <p:cNvSpPr txBox="1"/>
          <p:nvPr/>
        </p:nvSpPr>
        <p:spPr>
          <a:xfrm>
            <a:off x="20575816" y="10455376"/>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3</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2" name="TextBox 11">
            <a:extLst>
              <a:ext uri="{FF2B5EF4-FFF2-40B4-BE49-F238E27FC236}">
                <a16:creationId xmlns:a16="http://schemas.microsoft.com/office/drawing/2014/main" id="{B723962A-C25F-8CF4-616E-A76116CCBD41}"/>
              </a:ext>
            </a:extLst>
          </p:cNvPr>
          <p:cNvSpPr txBox="1"/>
          <p:nvPr/>
        </p:nvSpPr>
        <p:spPr>
          <a:xfrm>
            <a:off x="21967321" y="10455375"/>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4</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pic>
        <p:nvPicPr>
          <p:cNvPr id="6" name="Picture 5">
            <a:extLst>
              <a:ext uri="{FF2B5EF4-FFF2-40B4-BE49-F238E27FC236}">
                <a16:creationId xmlns:a16="http://schemas.microsoft.com/office/drawing/2014/main" id="{043B8CBA-56DA-CFC2-7619-64C24F8196AA}"/>
              </a:ext>
            </a:extLst>
          </p:cNvPr>
          <p:cNvPicPr>
            <a:picLocks noChangeAspect="1"/>
          </p:cNvPicPr>
          <p:nvPr/>
        </p:nvPicPr>
        <p:blipFill rotWithShape="1">
          <a:blip r:embed="rId2"/>
          <a:srcRect b="16245"/>
          <a:stretch/>
        </p:blipFill>
        <p:spPr>
          <a:xfrm>
            <a:off x="2907323" y="8119638"/>
            <a:ext cx="7954641" cy="4792798"/>
          </a:xfrm>
          <a:prstGeom prst="rect">
            <a:avLst/>
          </a:prstGeom>
        </p:spPr>
      </p:pic>
    </p:spTree>
    <p:extLst>
      <p:ext uri="{BB962C8B-B14F-4D97-AF65-F5344CB8AC3E}">
        <p14:creationId xmlns:p14="http://schemas.microsoft.com/office/powerpoint/2010/main" val="369848364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6314C-E65E-7FEF-F3DE-A7B24D82271F}"/>
              </a:ext>
            </a:extLst>
          </p:cNvPr>
          <p:cNvSpPr>
            <a:spLocks noGrp="1"/>
          </p:cNvSpPr>
          <p:nvPr>
            <p:ph type="title"/>
          </p:nvPr>
        </p:nvSpPr>
        <p:spPr/>
        <p:txBody>
          <a:bodyPr>
            <a:normAutofit fontScale="90000"/>
          </a:bodyPr>
          <a:lstStyle/>
          <a:p>
            <a:r>
              <a:rPr lang="en-US" dirty="0"/>
              <a:t>Disjoint-set forest</a:t>
            </a:r>
          </a:p>
        </p:txBody>
      </p:sp>
      <p:sp>
        <p:nvSpPr>
          <p:cNvPr id="3" name="Text Placeholder 2">
            <a:extLst>
              <a:ext uri="{FF2B5EF4-FFF2-40B4-BE49-F238E27FC236}">
                <a16:creationId xmlns:a16="http://schemas.microsoft.com/office/drawing/2014/main" id="{26127578-F054-D711-B851-A40A24460DB1}"/>
              </a:ext>
            </a:extLst>
          </p:cNvPr>
          <p:cNvSpPr>
            <a:spLocks noGrp="1"/>
          </p:cNvSpPr>
          <p:nvPr>
            <p:ph type="body" sz="quarter" idx="10"/>
          </p:nvPr>
        </p:nvSpPr>
        <p:spPr/>
        <p:txBody>
          <a:bodyPr/>
          <a:lstStyle/>
          <a:p>
            <a:r>
              <a:rPr lang="en-US" dirty="0"/>
              <a:t>Operations: union </a:t>
            </a:r>
          </a:p>
        </p:txBody>
      </p:sp>
      <p:sp>
        <p:nvSpPr>
          <p:cNvPr id="4" name="Content Placeholder 3">
            <a:extLst>
              <a:ext uri="{FF2B5EF4-FFF2-40B4-BE49-F238E27FC236}">
                <a16:creationId xmlns:a16="http://schemas.microsoft.com/office/drawing/2014/main" id="{AC571649-90C5-7389-CC72-90C5AFACE54D}"/>
              </a:ext>
            </a:extLst>
          </p:cNvPr>
          <p:cNvSpPr>
            <a:spLocks noGrp="1"/>
          </p:cNvSpPr>
          <p:nvPr>
            <p:ph sz="quarter" idx="11"/>
          </p:nvPr>
        </p:nvSpPr>
        <p:spPr/>
        <p:txBody>
          <a:bodyPr>
            <a:normAutofit/>
          </a:bodyPr>
          <a:lstStyle/>
          <a:p>
            <a:r>
              <a:rPr lang="en-US" dirty="0"/>
              <a:t>UNION(x, y): unites the dynamic sets that contains x and y into a new set. </a:t>
            </a:r>
          </a:p>
          <a:p>
            <a:pPr lvl="1">
              <a:buFont typeface="Wingdings" pitchFamily="2" charset="2"/>
              <a:buChar char="Ø"/>
            </a:pPr>
            <a:r>
              <a:rPr lang="en-US" dirty="0"/>
              <a:t>S</a:t>
            </a:r>
            <a:r>
              <a:rPr lang="en-US" baseline="-25000" dirty="0"/>
              <a:t>0 </a:t>
            </a:r>
            <a:r>
              <a:rPr lang="en-US" dirty="0"/>
              <a:t>= {0}, S</a:t>
            </a:r>
            <a:r>
              <a:rPr lang="en-US" baseline="-25000" dirty="0"/>
              <a:t>4 </a:t>
            </a:r>
            <a:r>
              <a:rPr lang="en-US" dirty="0"/>
              <a:t>= {1, 2, 3, 4}, </a:t>
            </a:r>
          </a:p>
          <a:p>
            <a:pPr lvl="1">
              <a:buFont typeface="Wingdings" pitchFamily="2" charset="2"/>
              <a:buChar char="Ø"/>
            </a:pPr>
            <a:r>
              <a:rPr lang="en-US" dirty="0"/>
              <a:t>UNION(1, 0) = S</a:t>
            </a:r>
            <a:r>
              <a:rPr lang="en-US" baseline="-25000" dirty="0"/>
              <a:t>4</a:t>
            </a:r>
            <a:r>
              <a:rPr lang="en-US" dirty="0"/>
              <a:t> ∪ S</a:t>
            </a:r>
            <a:r>
              <a:rPr lang="en-US" baseline="-25000" dirty="0"/>
              <a:t>0 </a:t>
            </a:r>
            <a:r>
              <a:rPr lang="en-US" dirty="0"/>
              <a:t>= {0, 1, 2, 3, 4}</a:t>
            </a:r>
          </a:p>
        </p:txBody>
      </p:sp>
      <p:graphicFrame>
        <p:nvGraphicFramePr>
          <p:cNvPr id="5" name="Table 4">
            <a:extLst>
              <a:ext uri="{FF2B5EF4-FFF2-40B4-BE49-F238E27FC236}">
                <a16:creationId xmlns:a16="http://schemas.microsoft.com/office/drawing/2014/main" id="{40B9B1A3-AA53-258D-51D2-3CE0BEA073CB}"/>
              </a:ext>
            </a:extLst>
          </p:cNvPr>
          <p:cNvGraphicFramePr>
            <a:graphicFrameLocks noGrp="1"/>
          </p:cNvGraphicFramePr>
          <p:nvPr>
            <p:extLst>
              <p:ext uri="{D42A27DB-BD31-4B8C-83A1-F6EECF244321}">
                <p14:modId xmlns:p14="http://schemas.microsoft.com/office/powerpoint/2010/main" val="3500099328"/>
              </p:ext>
            </p:extLst>
          </p:nvPr>
        </p:nvGraphicFramePr>
        <p:xfrm>
          <a:off x="15931287" y="8956607"/>
          <a:ext cx="6930845" cy="1274881"/>
        </p:xfrm>
        <a:graphic>
          <a:graphicData uri="http://schemas.openxmlformats.org/drawingml/2006/table">
            <a:tbl>
              <a:tblPr firstRow="1" bandRow="1">
                <a:tableStyleId>{69CF1AB2-1976-4502-BF36-3FF5EA218861}</a:tableStyleId>
              </a:tblPr>
              <a:tblGrid>
                <a:gridCol w="1386169">
                  <a:extLst>
                    <a:ext uri="{9D8B030D-6E8A-4147-A177-3AD203B41FA5}">
                      <a16:colId xmlns:a16="http://schemas.microsoft.com/office/drawing/2014/main" val="2245240904"/>
                    </a:ext>
                  </a:extLst>
                </a:gridCol>
                <a:gridCol w="1386169">
                  <a:extLst>
                    <a:ext uri="{9D8B030D-6E8A-4147-A177-3AD203B41FA5}">
                      <a16:colId xmlns:a16="http://schemas.microsoft.com/office/drawing/2014/main" val="3184509759"/>
                    </a:ext>
                  </a:extLst>
                </a:gridCol>
                <a:gridCol w="1386169">
                  <a:extLst>
                    <a:ext uri="{9D8B030D-6E8A-4147-A177-3AD203B41FA5}">
                      <a16:colId xmlns:a16="http://schemas.microsoft.com/office/drawing/2014/main" val="1741831817"/>
                    </a:ext>
                  </a:extLst>
                </a:gridCol>
                <a:gridCol w="1386169">
                  <a:extLst>
                    <a:ext uri="{9D8B030D-6E8A-4147-A177-3AD203B41FA5}">
                      <a16:colId xmlns:a16="http://schemas.microsoft.com/office/drawing/2014/main" val="3252153078"/>
                    </a:ext>
                  </a:extLst>
                </a:gridCol>
                <a:gridCol w="1386169">
                  <a:extLst>
                    <a:ext uri="{9D8B030D-6E8A-4147-A177-3AD203B41FA5}">
                      <a16:colId xmlns:a16="http://schemas.microsoft.com/office/drawing/2014/main" val="1076418318"/>
                    </a:ext>
                  </a:extLst>
                </a:gridCol>
              </a:tblGrid>
              <a:tr h="1274881">
                <a:tc>
                  <a:txBody>
                    <a:bodyPr/>
                    <a:lstStyle/>
                    <a:p>
                      <a:r>
                        <a:rPr lang="en-US" sz="4800" dirty="0"/>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8296037"/>
                  </a:ext>
                </a:extLst>
              </a:tr>
            </a:tbl>
          </a:graphicData>
        </a:graphic>
      </p:graphicFrame>
      <p:sp>
        <p:nvSpPr>
          <p:cNvPr id="7" name="TextBox 6">
            <a:extLst>
              <a:ext uri="{FF2B5EF4-FFF2-40B4-BE49-F238E27FC236}">
                <a16:creationId xmlns:a16="http://schemas.microsoft.com/office/drawing/2014/main" id="{4F8419B5-CBF6-4A1D-07CF-3464FFD172FD}"/>
              </a:ext>
            </a:extLst>
          </p:cNvPr>
          <p:cNvSpPr txBox="1"/>
          <p:nvPr/>
        </p:nvSpPr>
        <p:spPr>
          <a:xfrm>
            <a:off x="15931287" y="7869876"/>
            <a:ext cx="2808461"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800" dirty="0">
                <a:solidFill>
                  <a:schemeClr val="bg2">
                    <a:lumMod val="10000"/>
                  </a:schemeClr>
                </a:solidFill>
                <a:latin typeface="Consolas" panose="020B0609020204030204" pitchFamily="49" charset="0"/>
                <a:cs typeface="Consolas" panose="020B0609020204030204" pitchFamily="49" charset="0"/>
              </a:rPr>
              <a:t>p</a:t>
            </a:r>
            <a:r>
              <a:rPr kumimoji="0" lang="en-US" sz="4800" b="0" i="0" u="none" strike="noStrike" cap="none" spc="0" normalizeH="0" baseline="0" dirty="0">
                <a:ln>
                  <a:noFill/>
                </a:ln>
                <a:solidFill>
                  <a:schemeClr val="bg2">
                    <a:lumMod val="10000"/>
                  </a:schemeClr>
                </a:solidFill>
                <a:effectLst/>
                <a:uFillTx/>
                <a:latin typeface="Consolas" panose="020B0609020204030204" pitchFamily="49" charset="0"/>
                <a:cs typeface="Consolas" panose="020B0609020204030204" pitchFamily="49" charset="0"/>
                <a:sym typeface="Helvetica Neue"/>
              </a:rPr>
              <a:t>arent[]</a:t>
            </a:r>
          </a:p>
        </p:txBody>
      </p:sp>
      <p:sp>
        <p:nvSpPr>
          <p:cNvPr id="8" name="TextBox 7">
            <a:extLst>
              <a:ext uri="{FF2B5EF4-FFF2-40B4-BE49-F238E27FC236}">
                <a16:creationId xmlns:a16="http://schemas.microsoft.com/office/drawing/2014/main" id="{4962F600-B2B8-0982-2256-E0BD2F58DDF6}"/>
              </a:ext>
            </a:extLst>
          </p:cNvPr>
          <p:cNvSpPr txBox="1"/>
          <p:nvPr/>
        </p:nvSpPr>
        <p:spPr>
          <a:xfrm>
            <a:off x="16436342" y="10455376"/>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rgbClr val="5E5E5E"/>
                </a:solidFill>
                <a:effectLst/>
                <a:uFillTx/>
                <a:latin typeface="+mn-lt"/>
                <a:ea typeface="+mn-ea"/>
                <a:cs typeface="+mn-cs"/>
                <a:sym typeface="Helvetica Neue"/>
              </a:rPr>
              <a:t>0</a:t>
            </a:r>
          </a:p>
        </p:txBody>
      </p:sp>
      <p:sp>
        <p:nvSpPr>
          <p:cNvPr id="9" name="TextBox 8">
            <a:extLst>
              <a:ext uri="{FF2B5EF4-FFF2-40B4-BE49-F238E27FC236}">
                <a16:creationId xmlns:a16="http://schemas.microsoft.com/office/drawing/2014/main" id="{CDBEF9FA-70C7-7B77-4FF3-36E766E93EC0}"/>
              </a:ext>
            </a:extLst>
          </p:cNvPr>
          <p:cNvSpPr txBox="1"/>
          <p:nvPr/>
        </p:nvSpPr>
        <p:spPr>
          <a:xfrm>
            <a:off x="17843605" y="10455376"/>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1</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0" name="TextBox 9">
            <a:extLst>
              <a:ext uri="{FF2B5EF4-FFF2-40B4-BE49-F238E27FC236}">
                <a16:creationId xmlns:a16="http://schemas.microsoft.com/office/drawing/2014/main" id="{0E213164-EA50-B0C9-6529-F8357257AAB2}"/>
              </a:ext>
            </a:extLst>
          </p:cNvPr>
          <p:cNvSpPr txBox="1"/>
          <p:nvPr/>
        </p:nvSpPr>
        <p:spPr>
          <a:xfrm>
            <a:off x="19184311" y="10455376"/>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2</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1" name="TextBox 10">
            <a:extLst>
              <a:ext uri="{FF2B5EF4-FFF2-40B4-BE49-F238E27FC236}">
                <a16:creationId xmlns:a16="http://schemas.microsoft.com/office/drawing/2014/main" id="{B56FE1E8-6F81-6A1B-848C-A782E36C5BCF}"/>
              </a:ext>
            </a:extLst>
          </p:cNvPr>
          <p:cNvSpPr txBox="1"/>
          <p:nvPr/>
        </p:nvSpPr>
        <p:spPr>
          <a:xfrm>
            <a:off x="20575816" y="10455376"/>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3</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2" name="TextBox 11">
            <a:extLst>
              <a:ext uri="{FF2B5EF4-FFF2-40B4-BE49-F238E27FC236}">
                <a16:creationId xmlns:a16="http://schemas.microsoft.com/office/drawing/2014/main" id="{B723962A-C25F-8CF4-616E-A76116CCBD41}"/>
              </a:ext>
            </a:extLst>
          </p:cNvPr>
          <p:cNvSpPr txBox="1"/>
          <p:nvPr/>
        </p:nvSpPr>
        <p:spPr>
          <a:xfrm>
            <a:off x="21967321" y="10455375"/>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4</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pic>
        <p:nvPicPr>
          <p:cNvPr id="13" name="Picture 12">
            <a:extLst>
              <a:ext uri="{FF2B5EF4-FFF2-40B4-BE49-F238E27FC236}">
                <a16:creationId xmlns:a16="http://schemas.microsoft.com/office/drawing/2014/main" id="{5F110F19-197E-FF95-C229-6F1595CDAF2C}"/>
              </a:ext>
            </a:extLst>
          </p:cNvPr>
          <p:cNvPicPr>
            <a:picLocks noChangeAspect="1"/>
          </p:cNvPicPr>
          <p:nvPr/>
        </p:nvPicPr>
        <p:blipFill rotWithShape="1">
          <a:blip r:embed="rId2"/>
          <a:srcRect b="19774"/>
          <a:stretch/>
        </p:blipFill>
        <p:spPr>
          <a:xfrm>
            <a:off x="2273363" y="7779083"/>
            <a:ext cx="8401566" cy="5161062"/>
          </a:xfrm>
          <a:prstGeom prst="rect">
            <a:avLst/>
          </a:prstGeom>
        </p:spPr>
      </p:pic>
    </p:spTree>
    <p:extLst>
      <p:ext uri="{BB962C8B-B14F-4D97-AF65-F5344CB8AC3E}">
        <p14:creationId xmlns:p14="http://schemas.microsoft.com/office/powerpoint/2010/main" val="105082283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6314C-E65E-7FEF-F3DE-A7B24D82271F}"/>
              </a:ext>
            </a:extLst>
          </p:cNvPr>
          <p:cNvSpPr>
            <a:spLocks noGrp="1"/>
          </p:cNvSpPr>
          <p:nvPr>
            <p:ph type="title"/>
          </p:nvPr>
        </p:nvSpPr>
        <p:spPr/>
        <p:txBody>
          <a:bodyPr>
            <a:normAutofit fontScale="90000"/>
          </a:bodyPr>
          <a:lstStyle/>
          <a:p>
            <a:r>
              <a:rPr lang="en-US" dirty="0"/>
              <a:t>UNION by rank</a:t>
            </a:r>
          </a:p>
        </p:txBody>
      </p:sp>
      <p:sp>
        <p:nvSpPr>
          <p:cNvPr id="3" name="Text Placeholder 2">
            <a:extLst>
              <a:ext uri="{FF2B5EF4-FFF2-40B4-BE49-F238E27FC236}">
                <a16:creationId xmlns:a16="http://schemas.microsoft.com/office/drawing/2014/main" id="{26127578-F054-D711-B851-A40A24460DB1}"/>
              </a:ext>
            </a:extLst>
          </p:cNvPr>
          <p:cNvSpPr>
            <a:spLocks noGrp="1"/>
          </p:cNvSpPr>
          <p:nvPr>
            <p:ph type="body" sz="quarter" idx="10"/>
          </p:nvPr>
        </p:nvSpPr>
        <p:spPr/>
        <p:txBody>
          <a:bodyPr/>
          <a:lstStyle/>
          <a:p>
            <a:r>
              <a:rPr lang="en-US" dirty="0"/>
              <a:t>Concept</a:t>
            </a:r>
          </a:p>
        </p:txBody>
      </p:sp>
      <p:sp>
        <p:nvSpPr>
          <p:cNvPr id="4" name="Content Placeholder 3">
            <a:extLst>
              <a:ext uri="{FF2B5EF4-FFF2-40B4-BE49-F238E27FC236}">
                <a16:creationId xmlns:a16="http://schemas.microsoft.com/office/drawing/2014/main" id="{AC571649-90C5-7389-CC72-90C5AFACE54D}"/>
              </a:ext>
            </a:extLst>
          </p:cNvPr>
          <p:cNvSpPr>
            <a:spLocks noGrp="1"/>
          </p:cNvSpPr>
          <p:nvPr>
            <p:ph sz="quarter" idx="11"/>
          </p:nvPr>
        </p:nvSpPr>
        <p:spPr/>
        <p:txBody>
          <a:bodyPr>
            <a:normAutofit/>
          </a:bodyPr>
          <a:lstStyle/>
          <a:p>
            <a:r>
              <a:rPr lang="en-US" dirty="0"/>
              <a:t>If implemented naively without any optimization, then union operation can be slow.</a:t>
            </a:r>
          </a:p>
          <a:p>
            <a:r>
              <a:rPr lang="en-US" dirty="0"/>
              <a:t>The idea is to use a </a:t>
            </a:r>
            <a:r>
              <a:rPr lang="en-US" b="1" dirty="0">
                <a:solidFill>
                  <a:srgbClr val="0070C0"/>
                </a:solidFill>
              </a:rPr>
              <a:t>rank attribute </a:t>
            </a:r>
            <a:r>
              <a:rPr lang="en-US" dirty="0"/>
              <a:t>to combine the two disjoint sets by making the root of a smaller tree to point at the root node of the larger tree.</a:t>
            </a:r>
          </a:p>
          <a:p>
            <a:r>
              <a:rPr lang="en-US" b="1" dirty="0">
                <a:solidFill>
                  <a:srgbClr val="0070C0"/>
                </a:solidFill>
              </a:rPr>
              <a:t>Rank</a:t>
            </a:r>
            <a:r>
              <a:rPr lang="en-US" b="1" dirty="0"/>
              <a:t> </a:t>
            </a:r>
            <a:r>
              <a:rPr lang="en-US" dirty="0"/>
              <a:t>is a value that approximates the logarithm of the sub-tree size and is also an upper bound on the height of the node.</a:t>
            </a:r>
            <a:r>
              <a:rPr lang="en-US" b="1" dirty="0"/>
              <a:t> </a:t>
            </a:r>
            <a:endParaRPr lang="en-US" dirty="0"/>
          </a:p>
          <a:p>
            <a:endParaRPr lang="en-US" dirty="0"/>
          </a:p>
          <a:p>
            <a:pPr lvl="1">
              <a:buFont typeface="Wingdings" pitchFamily="2" charset="2"/>
              <a:buChar char="Ø"/>
            </a:pPr>
            <a:endParaRPr lang="en-US" dirty="0"/>
          </a:p>
        </p:txBody>
      </p:sp>
    </p:spTree>
    <p:extLst>
      <p:ext uri="{BB962C8B-B14F-4D97-AF65-F5344CB8AC3E}">
        <p14:creationId xmlns:p14="http://schemas.microsoft.com/office/powerpoint/2010/main" val="3663498455"/>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6314C-E65E-7FEF-F3DE-A7B24D82271F}"/>
              </a:ext>
            </a:extLst>
          </p:cNvPr>
          <p:cNvSpPr>
            <a:spLocks noGrp="1"/>
          </p:cNvSpPr>
          <p:nvPr>
            <p:ph type="title"/>
          </p:nvPr>
        </p:nvSpPr>
        <p:spPr/>
        <p:txBody>
          <a:bodyPr>
            <a:normAutofit fontScale="90000"/>
          </a:bodyPr>
          <a:lstStyle/>
          <a:p>
            <a:r>
              <a:rPr lang="en-US" dirty="0"/>
              <a:t>UNION by rank</a:t>
            </a:r>
          </a:p>
        </p:txBody>
      </p:sp>
      <p:sp>
        <p:nvSpPr>
          <p:cNvPr id="3" name="Text Placeholder 2">
            <a:extLst>
              <a:ext uri="{FF2B5EF4-FFF2-40B4-BE49-F238E27FC236}">
                <a16:creationId xmlns:a16="http://schemas.microsoft.com/office/drawing/2014/main" id="{26127578-F054-D711-B851-A40A24460DB1}"/>
              </a:ext>
            </a:extLst>
          </p:cNvPr>
          <p:cNvSpPr>
            <a:spLocks noGrp="1"/>
          </p:cNvSpPr>
          <p:nvPr>
            <p:ph type="body" sz="quarter" idx="10"/>
          </p:nvPr>
        </p:nvSpPr>
        <p:spPr/>
        <p:txBody>
          <a:bodyPr/>
          <a:lstStyle/>
          <a:p>
            <a:r>
              <a:rPr lang="en-US" dirty="0"/>
              <a:t>Implementation</a:t>
            </a:r>
          </a:p>
        </p:txBody>
      </p:sp>
      <p:sp>
        <p:nvSpPr>
          <p:cNvPr id="4" name="Content Placeholder 3">
            <a:extLst>
              <a:ext uri="{FF2B5EF4-FFF2-40B4-BE49-F238E27FC236}">
                <a16:creationId xmlns:a16="http://schemas.microsoft.com/office/drawing/2014/main" id="{AC571649-90C5-7389-CC72-90C5AFACE54D}"/>
              </a:ext>
            </a:extLst>
          </p:cNvPr>
          <p:cNvSpPr>
            <a:spLocks noGrp="1"/>
          </p:cNvSpPr>
          <p:nvPr>
            <p:ph sz="quarter" idx="11"/>
          </p:nvPr>
        </p:nvSpPr>
        <p:spPr/>
        <p:txBody>
          <a:bodyPr>
            <a:normAutofit/>
          </a:bodyPr>
          <a:lstStyle/>
          <a:p>
            <a:r>
              <a:rPr lang="en-US" dirty="0"/>
              <a:t>Here is the implementation of union by rank based on the depth of the trees:</a:t>
            </a:r>
          </a:p>
        </p:txBody>
      </p:sp>
      <p:pic>
        <p:nvPicPr>
          <p:cNvPr id="7" name="Picture 6" descr="A math equations and formulas&#10;&#10;Description automatically generated with medium confidence">
            <a:extLst>
              <a:ext uri="{FF2B5EF4-FFF2-40B4-BE49-F238E27FC236}">
                <a16:creationId xmlns:a16="http://schemas.microsoft.com/office/drawing/2014/main" id="{893FF921-33F6-A3A7-D56E-66A3BC7DFF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7323" y="5435599"/>
            <a:ext cx="8473122" cy="3486727"/>
          </a:xfrm>
          <a:prstGeom prst="rect">
            <a:avLst/>
          </a:prstGeom>
        </p:spPr>
      </p:pic>
      <p:pic>
        <p:nvPicPr>
          <p:cNvPr id="9" name="Picture 8" descr="A screenshot of a computer code&#10;&#10;Description automatically generated">
            <a:extLst>
              <a:ext uri="{FF2B5EF4-FFF2-40B4-BE49-F238E27FC236}">
                <a16:creationId xmlns:a16="http://schemas.microsoft.com/office/drawing/2014/main" id="{B559B941-34D4-E96D-4C18-7E67FF982F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04877" y="5435599"/>
            <a:ext cx="10011746" cy="7450601"/>
          </a:xfrm>
          <a:prstGeom prst="rect">
            <a:avLst/>
          </a:prstGeom>
        </p:spPr>
      </p:pic>
    </p:spTree>
    <p:extLst>
      <p:ext uri="{BB962C8B-B14F-4D97-AF65-F5344CB8AC3E}">
        <p14:creationId xmlns:p14="http://schemas.microsoft.com/office/powerpoint/2010/main" val="2218421977"/>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6314C-E65E-7FEF-F3DE-A7B24D82271F}"/>
              </a:ext>
            </a:extLst>
          </p:cNvPr>
          <p:cNvSpPr>
            <a:spLocks noGrp="1"/>
          </p:cNvSpPr>
          <p:nvPr>
            <p:ph type="title"/>
          </p:nvPr>
        </p:nvSpPr>
        <p:spPr/>
        <p:txBody>
          <a:bodyPr>
            <a:normAutofit fontScale="90000"/>
          </a:bodyPr>
          <a:lstStyle/>
          <a:p>
            <a:r>
              <a:rPr lang="en-US" dirty="0"/>
              <a:t>Union by rank</a:t>
            </a:r>
          </a:p>
        </p:txBody>
      </p:sp>
      <p:sp>
        <p:nvSpPr>
          <p:cNvPr id="3" name="Text Placeholder 2">
            <a:extLst>
              <a:ext uri="{FF2B5EF4-FFF2-40B4-BE49-F238E27FC236}">
                <a16:creationId xmlns:a16="http://schemas.microsoft.com/office/drawing/2014/main" id="{26127578-F054-D711-B851-A40A24460DB1}"/>
              </a:ext>
            </a:extLst>
          </p:cNvPr>
          <p:cNvSpPr>
            <a:spLocks noGrp="1"/>
          </p:cNvSpPr>
          <p:nvPr>
            <p:ph type="body" sz="quarter" idx="10"/>
          </p:nvPr>
        </p:nvSpPr>
        <p:spPr/>
        <p:txBody>
          <a:bodyPr/>
          <a:lstStyle/>
          <a:p>
            <a:r>
              <a:rPr lang="en-US" dirty="0"/>
              <a:t>example</a:t>
            </a:r>
          </a:p>
        </p:txBody>
      </p:sp>
      <p:sp>
        <p:nvSpPr>
          <p:cNvPr id="4" name="Content Placeholder 3">
            <a:extLst>
              <a:ext uri="{FF2B5EF4-FFF2-40B4-BE49-F238E27FC236}">
                <a16:creationId xmlns:a16="http://schemas.microsoft.com/office/drawing/2014/main" id="{AC571649-90C5-7389-CC72-90C5AFACE54D}"/>
              </a:ext>
            </a:extLst>
          </p:cNvPr>
          <p:cNvSpPr>
            <a:spLocks noGrp="1"/>
          </p:cNvSpPr>
          <p:nvPr>
            <p:ph sz="quarter" idx="11"/>
          </p:nvPr>
        </p:nvSpPr>
        <p:spPr/>
        <p:txBody>
          <a:bodyPr>
            <a:normAutofit/>
          </a:bodyPr>
          <a:lstStyle/>
          <a:p>
            <a:pPr>
              <a:buFont typeface="Wingdings" pitchFamily="2" charset="2"/>
              <a:buChar char="Ø"/>
            </a:pPr>
            <a:r>
              <a:rPr lang="en-US" dirty="0"/>
              <a:t>S</a:t>
            </a:r>
            <a:r>
              <a:rPr lang="en-US" baseline="-25000" dirty="0"/>
              <a:t>0 </a:t>
            </a:r>
            <a:r>
              <a:rPr lang="en-US" dirty="0"/>
              <a:t>= {0}, S</a:t>
            </a:r>
            <a:r>
              <a:rPr lang="en-US" baseline="-25000" dirty="0"/>
              <a:t>1 </a:t>
            </a:r>
            <a:r>
              <a:rPr lang="en-US" dirty="0"/>
              <a:t>= {1}, S</a:t>
            </a:r>
            <a:r>
              <a:rPr lang="en-US" baseline="-25000" dirty="0"/>
              <a:t>2 </a:t>
            </a:r>
            <a:r>
              <a:rPr lang="en-US" dirty="0"/>
              <a:t>= {2}, S</a:t>
            </a:r>
            <a:r>
              <a:rPr lang="en-US" baseline="-25000" dirty="0"/>
              <a:t>3 </a:t>
            </a:r>
            <a:r>
              <a:rPr lang="en-US" dirty="0"/>
              <a:t>= {3}, S</a:t>
            </a:r>
            <a:r>
              <a:rPr lang="en-US" baseline="-25000" dirty="0"/>
              <a:t>4 </a:t>
            </a:r>
            <a:r>
              <a:rPr lang="en-US" dirty="0"/>
              <a:t>= {4}, </a:t>
            </a:r>
          </a:p>
          <a:p>
            <a:pPr>
              <a:buFont typeface="Wingdings" pitchFamily="2" charset="2"/>
              <a:buChar char="Ø"/>
            </a:pPr>
            <a:r>
              <a:rPr lang="en-US" dirty="0"/>
              <a:t>UNION(4, 3) = S</a:t>
            </a:r>
            <a:r>
              <a:rPr lang="en-US" baseline="-25000" dirty="0"/>
              <a:t>4</a:t>
            </a:r>
            <a:r>
              <a:rPr lang="en-US" dirty="0"/>
              <a:t> ∪ S</a:t>
            </a:r>
            <a:r>
              <a:rPr lang="en-US" baseline="-25000" dirty="0"/>
              <a:t>3 </a:t>
            </a:r>
            <a:r>
              <a:rPr lang="en-US" dirty="0"/>
              <a:t>= {3, 4}</a:t>
            </a:r>
          </a:p>
          <a:p>
            <a:pPr>
              <a:buFont typeface="Wingdings" pitchFamily="2" charset="2"/>
              <a:buChar char="Ø"/>
            </a:pPr>
            <a:r>
              <a:rPr lang="en-US" dirty="0"/>
              <a:t>rank[4] = rank[3], rank[4]++</a:t>
            </a:r>
          </a:p>
        </p:txBody>
      </p:sp>
      <p:pic>
        <p:nvPicPr>
          <p:cNvPr id="6" name="Picture 5">
            <a:extLst>
              <a:ext uri="{FF2B5EF4-FFF2-40B4-BE49-F238E27FC236}">
                <a16:creationId xmlns:a16="http://schemas.microsoft.com/office/drawing/2014/main" id="{6B72599B-358A-84C3-E7D6-1C4EA303030A}"/>
              </a:ext>
            </a:extLst>
          </p:cNvPr>
          <p:cNvPicPr>
            <a:picLocks noChangeAspect="1"/>
          </p:cNvPicPr>
          <p:nvPr/>
        </p:nvPicPr>
        <p:blipFill rotWithShape="1">
          <a:blip r:embed="rId2"/>
          <a:srcRect b="17476"/>
          <a:stretch/>
        </p:blipFill>
        <p:spPr>
          <a:xfrm>
            <a:off x="2954004" y="8128678"/>
            <a:ext cx="8195620" cy="4206214"/>
          </a:xfrm>
          <a:prstGeom prst="rect">
            <a:avLst/>
          </a:prstGeom>
        </p:spPr>
      </p:pic>
      <p:graphicFrame>
        <p:nvGraphicFramePr>
          <p:cNvPr id="5" name="Table 4">
            <a:extLst>
              <a:ext uri="{FF2B5EF4-FFF2-40B4-BE49-F238E27FC236}">
                <a16:creationId xmlns:a16="http://schemas.microsoft.com/office/drawing/2014/main" id="{40B9B1A3-AA53-258D-51D2-3CE0BEA073CB}"/>
              </a:ext>
            </a:extLst>
          </p:cNvPr>
          <p:cNvGraphicFramePr>
            <a:graphicFrameLocks noGrp="1"/>
          </p:cNvGraphicFramePr>
          <p:nvPr/>
        </p:nvGraphicFramePr>
        <p:xfrm>
          <a:off x="15931287" y="8956607"/>
          <a:ext cx="6930845" cy="1274881"/>
        </p:xfrm>
        <a:graphic>
          <a:graphicData uri="http://schemas.openxmlformats.org/drawingml/2006/table">
            <a:tbl>
              <a:tblPr firstRow="1" bandRow="1">
                <a:tableStyleId>{69CF1AB2-1976-4502-BF36-3FF5EA218861}</a:tableStyleId>
              </a:tblPr>
              <a:tblGrid>
                <a:gridCol w="1386169">
                  <a:extLst>
                    <a:ext uri="{9D8B030D-6E8A-4147-A177-3AD203B41FA5}">
                      <a16:colId xmlns:a16="http://schemas.microsoft.com/office/drawing/2014/main" val="2245240904"/>
                    </a:ext>
                  </a:extLst>
                </a:gridCol>
                <a:gridCol w="1386169">
                  <a:extLst>
                    <a:ext uri="{9D8B030D-6E8A-4147-A177-3AD203B41FA5}">
                      <a16:colId xmlns:a16="http://schemas.microsoft.com/office/drawing/2014/main" val="3184509759"/>
                    </a:ext>
                  </a:extLst>
                </a:gridCol>
                <a:gridCol w="1386169">
                  <a:extLst>
                    <a:ext uri="{9D8B030D-6E8A-4147-A177-3AD203B41FA5}">
                      <a16:colId xmlns:a16="http://schemas.microsoft.com/office/drawing/2014/main" val="1741831817"/>
                    </a:ext>
                  </a:extLst>
                </a:gridCol>
                <a:gridCol w="1386169">
                  <a:extLst>
                    <a:ext uri="{9D8B030D-6E8A-4147-A177-3AD203B41FA5}">
                      <a16:colId xmlns:a16="http://schemas.microsoft.com/office/drawing/2014/main" val="3252153078"/>
                    </a:ext>
                  </a:extLst>
                </a:gridCol>
                <a:gridCol w="1386169">
                  <a:extLst>
                    <a:ext uri="{9D8B030D-6E8A-4147-A177-3AD203B41FA5}">
                      <a16:colId xmlns:a16="http://schemas.microsoft.com/office/drawing/2014/main" val="1076418318"/>
                    </a:ext>
                  </a:extLst>
                </a:gridCol>
              </a:tblGrid>
              <a:tr h="1274881">
                <a:tc>
                  <a:txBody>
                    <a:bodyPr/>
                    <a:lstStyle/>
                    <a:p>
                      <a:r>
                        <a:rPr lang="en-US" sz="4800" dirty="0"/>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8296037"/>
                  </a:ext>
                </a:extLst>
              </a:tr>
            </a:tbl>
          </a:graphicData>
        </a:graphic>
      </p:graphicFrame>
      <p:sp>
        <p:nvSpPr>
          <p:cNvPr id="7" name="TextBox 6">
            <a:extLst>
              <a:ext uri="{FF2B5EF4-FFF2-40B4-BE49-F238E27FC236}">
                <a16:creationId xmlns:a16="http://schemas.microsoft.com/office/drawing/2014/main" id="{4F8419B5-CBF6-4A1D-07CF-3464FFD172FD}"/>
              </a:ext>
            </a:extLst>
          </p:cNvPr>
          <p:cNvSpPr txBox="1"/>
          <p:nvPr/>
        </p:nvSpPr>
        <p:spPr>
          <a:xfrm>
            <a:off x="15931287" y="7869876"/>
            <a:ext cx="2808461"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800" dirty="0">
                <a:solidFill>
                  <a:schemeClr val="bg2">
                    <a:lumMod val="10000"/>
                  </a:schemeClr>
                </a:solidFill>
                <a:latin typeface="Consolas" panose="020B0609020204030204" pitchFamily="49" charset="0"/>
                <a:cs typeface="Consolas" panose="020B0609020204030204" pitchFamily="49" charset="0"/>
              </a:rPr>
              <a:t>p</a:t>
            </a:r>
            <a:r>
              <a:rPr kumimoji="0" lang="en-US" sz="4800" b="0" i="0" u="none" strike="noStrike" cap="none" spc="0" normalizeH="0" baseline="0" dirty="0">
                <a:ln>
                  <a:noFill/>
                </a:ln>
                <a:solidFill>
                  <a:schemeClr val="bg2">
                    <a:lumMod val="10000"/>
                  </a:schemeClr>
                </a:solidFill>
                <a:effectLst/>
                <a:uFillTx/>
                <a:latin typeface="Consolas" panose="020B0609020204030204" pitchFamily="49" charset="0"/>
                <a:cs typeface="Consolas" panose="020B0609020204030204" pitchFamily="49" charset="0"/>
                <a:sym typeface="Helvetica Neue"/>
              </a:rPr>
              <a:t>arent[]</a:t>
            </a:r>
          </a:p>
        </p:txBody>
      </p:sp>
      <p:sp>
        <p:nvSpPr>
          <p:cNvPr id="8" name="TextBox 7">
            <a:extLst>
              <a:ext uri="{FF2B5EF4-FFF2-40B4-BE49-F238E27FC236}">
                <a16:creationId xmlns:a16="http://schemas.microsoft.com/office/drawing/2014/main" id="{4962F600-B2B8-0982-2256-E0BD2F58DDF6}"/>
              </a:ext>
            </a:extLst>
          </p:cNvPr>
          <p:cNvSpPr txBox="1"/>
          <p:nvPr/>
        </p:nvSpPr>
        <p:spPr>
          <a:xfrm>
            <a:off x="16436342" y="10455376"/>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rgbClr val="5E5E5E"/>
                </a:solidFill>
                <a:effectLst/>
                <a:uFillTx/>
                <a:latin typeface="+mn-lt"/>
                <a:ea typeface="+mn-ea"/>
                <a:cs typeface="+mn-cs"/>
                <a:sym typeface="Helvetica Neue"/>
              </a:rPr>
              <a:t>0</a:t>
            </a:r>
          </a:p>
        </p:txBody>
      </p:sp>
      <p:sp>
        <p:nvSpPr>
          <p:cNvPr id="9" name="TextBox 8">
            <a:extLst>
              <a:ext uri="{FF2B5EF4-FFF2-40B4-BE49-F238E27FC236}">
                <a16:creationId xmlns:a16="http://schemas.microsoft.com/office/drawing/2014/main" id="{CDBEF9FA-70C7-7B77-4FF3-36E766E93EC0}"/>
              </a:ext>
            </a:extLst>
          </p:cNvPr>
          <p:cNvSpPr txBox="1"/>
          <p:nvPr/>
        </p:nvSpPr>
        <p:spPr>
          <a:xfrm>
            <a:off x="17843605" y="10455376"/>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1</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0" name="TextBox 9">
            <a:extLst>
              <a:ext uri="{FF2B5EF4-FFF2-40B4-BE49-F238E27FC236}">
                <a16:creationId xmlns:a16="http://schemas.microsoft.com/office/drawing/2014/main" id="{0E213164-EA50-B0C9-6529-F8357257AAB2}"/>
              </a:ext>
            </a:extLst>
          </p:cNvPr>
          <p:cNvSpPr txBox="1"/>
          <p:nvPr/>
        </p:nvSpPr>
        <p:spPr>
          <a:xfrm>
            <a:off x="19184311" y="10455376"/>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2</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1" name="TextBox 10">
            <a:extLst>
              <a:ext uri="{FF2B5EF4-FFF2-40B4-BE49-F238E27FC236}">
                <a16:creationId xmlns:a16="http://schemas.microsoft.com/office/drawing/2014/main" id="{B56FE1E8-6F81-6A1B-848C-A782E36C5BCF}"/>
              </a:ext>
            </a:extLst>
          </p:cNvPr>
          <p:cNvSpPr txBox="1"/>
          <p:nvPr/>
        </p:nvSpPr>
        <p:spPr>
          <a:xfrm>
            <a:off x="20575816" y="10455376"/>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3</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2" name="TextBox 11">
            <a:extLst>
              <a:ext uri="{FF2B5EF4-FFF2-40B4-BE49-F238E27FC236}">
                <a16:creationId xmlns:a16="http://schemas.microsoft.com/office/drawing/2014/main" id="{B723962A-C25F-8CF4-616E-A76116CCBD41}"/>
              </a:ext>
            </a:extLst>
          </p:cNvPr>
          <p:cNvSpPr txBox="1"/>
          <p:nvPr/>
        </p:nvSpPr>
        <p:spPr>
          <a:xfrm>
            <a:off x="21967321" y="10455375"/>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4</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graphicFrame>
        <p:nvGraphicFramePr>
          <p:cNvPr id="13" name="Table 12">
            <a:extLst>
              <a:ext uri="{FF2B5EF4-FFF2-40B4-BE49-F238E27FC236}">
                <a16:creationId xmlns:a16="http://schemas.microsoft.com/office/drawing/2014/main" id="{432A943A-5778-06D0-FED3-6C6F3C60B210}"/>
              </a:ext>
            </a:extLst>
          </p:cNvPr>
          <p:cNvGraphicFramePr>
            <a:graphicFrameLocks noGrp="1"/>
          </p:cNvGraphicFramePr>
          <p:nvPr>
            <p:extLst>
              <p:ext uri="{D42A27DB-BD31-4B8C-83A1-F6EECF244321}">
                <p14:modId xmlns:p14="http://schemas.microsoft.com/office/powerpoint/2010/main" val="1356203916"/>
              </p:ext>
            </p:extLst>
          </p:nvPr>
        </p:nvGraphicFramePr>
        <p:xfrm>
          <a:off x="15931287" y="4800451"/>
          <a:ext cx="6930845" cy="1274881"/>
        </p:xfrm>
        <a:graphic>
          <a:graphicData uri="http://schemas.openxmlformats.org/drawingml/2006/table">
            <a:tbl>
              <a:tblPr firstRow="1" bandRow="1">
                <a:tableStyleId>{69CF1AB2-1976-4502-BF36-3FF5EA218861}</a:tableStyleId>
              </a:tblPr>
              <a:tblGrid>
                <a:gridCol w="1386169">
                  <a:extLst>
                    <a:ext uri="{9D8B030D-6E8A-4147-A177-3AD203B41FA5}">
                      <a16:colId xmlns:a16="http://schemas.microsoft.com/office/drawing/2014/main" val="2245240904"/>
                    </a:ext>
                  </a:extLst>
                </a:gridCol>
                <a:gridCol w="1386169">
                  <a:extLst>
                    <a:ext uri="{9D8B030D-6E8A-4147-A177-3AD203B41FA5}">
                      <a16:colId xmlns:a16="http://schemas.microsoft.com/office/drawing/2014/main" val="3184509759"/>
                    </a:ext>
                  </a:extLst>
                </a:gridCol>
                <a:gridCol w="1386169">
                  <a:extLst>
                    <a:ext uri="{9D8B030D-6E8A-4147-A177-3AD203B41FA5}">
                      <a16:colId xmlns:a16="http://schemas.microsoft.com/office/drawing/2014/main" val="1741831817"/>
                    </a:ext>
                  </a:extLst>
                </a:gridCol>
                <a:gridCol w="1386169">
                  <a:extLst>
                    <a:ext uri="{9D8B030D-6E8A-4147-A177-3AD203B41FA5}">
                      <a16:colId xmlns:a16="http://schemas.microsoft.com/office/drawing/2014/main" val="3252153078"/>
                    </a:ext>
                  </a:extLst>
                </a:gridCol>
                <a:gridCol w="1386169">
                  <a:extLst>
                    <a:ext uri="{9D8B030D-6E8A-4147-A177-3AD203B41FA5}">
                      <a16:colId xmlns:a16="http://schemas.microsoft.com/office/drawing/2014/main" val="1076418318"/>
                    </a:ext>
                  </a:extLst>
                </a:gridCol>
              </a:tblGrid>
              <a:tr h="1274881">
                <a:tc>
                  <a:txBody>
                    <a:bodyPr/>
                    <a:lstStyle/>
                    <a:p>
                      <a:r>
                        <a:rPr lang="en-US" sz="4800" dirty="0"/>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8296037"/>
                  </a:ext>
                </a:extLst>
              </a:tr>
            </a:tbl>
          </a:graphicData>
        </a:graphic>
      </p:graphicFrame>
      <p:sp>
        <p:nvSpPr>
          <p:cNvPr id="14" name="TextBox 13">
            <a:extLst>
              <a:ext uri="{FF2B5EF4-FFF2-40B4-BE49-F238E27FC236}">
                <a16:creationId xmlns:a16="http://schemas.microsoft.com/office/drawing/2014/main" id="{CD028EE5-5039-924B-D0BD-30BFE5BF12C3}"/>
              </a:ext>
            </a:extLst>
          </p:cNvPr>
          <p:cNvSpPr txBox="1"/>
          <p:nvPr/>
        </p:nvSpPr>
        <p:spPr>
          <a:xfrm>
            <a:off x="15931287" y="3735307"/>
            <a:ext cx="2131994"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800" dirty="0">
                <a:solidFill>
                  <a:schemeClr val="bg2">
                    <a:lumMod val="10000"/>
                  </a:schemeClr>
                </a:solidFill>
                <a:latin typeface="Consolas" panose="020B0609020204030204" pitchFamily="49" charset="0"/>
                <a:cs typeface="Consolas" panose="020B0609020204030204" pitchFamily="49" charset="0"/>
              </a:rPr>
              <a:t>rank</a:t>
            </a:r>
            <a:r>
              <a:rPr kumimoji="0" lang="en-US" sz="4800" b="0" i="0" u="none" strike="noStrike" cap="none" spc="0" normalizeH="0" baseline="0" dirty="0">
                <a:ln>
                  <a:noFill/>
                </a:ln>
                <a:solidFill>
                  <a:schemeClr val="bg2">
                    <a:lumMod val="10000"/>
                  </a:schemeClr>
                </a:solidFill>
                <a:effectLst/>
                <a:uFillTx/>
                <a:latin typeface="Consolas" panose="020B0609020204030204" pitchFamily="49" charset="0"/>
                <a:cs typeface="Consolas" panose="020B0609020204030204" pitchFamily="49" charset="0"/>
                <a:sym typeface="Helvetica Neue"/>
              </a:rPr>
              <a:t>[]</a:t>
            </a:r>
          </a:p>
        </p:txBody>
      </p:sp>
      <p:sp>
        <p:nvSpPr>
          <p:cNvPr id="15" name="TextBox 14">
            <a:extLst>
              <a:ext uri="{FF2B5EF4-FFF2-40B4-BE49-F238E27FC236}">
                <a16:creationId xmlns:a16="http://schemas.microsoft.com/office/drawing/2014/main" id="{1063ACFD-7E22-A49A-46AE-0D6C7645762E}"/>
              </a:ext>
            </a:extLst>
          </p:cNvPr>
          <p:cNvSpPr txBox="1"/>
          <p:nvPr/>
        </p:nvSpPr>
        <p:spPr>
          <a:xfrm>
            <a:off x="16436342" y="6299220"/>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rgbClr val="5E5E5E"/>
                </a:solidFill>
                <a:effectLst/>
                <a:uFillTx/>
                <a:latin typeface="+mn-lt"/>
                <a:ea typeface="+mn-ea"/>
                <a:cs typeface="+mn-cs"/>
                <a:sym typeface="Helvetica Neue"/>
              </a:rPr>
              <a:t>0</a:t>
            </a:r>
          </a:p>
        </p:txBody>
      </p:sp>
      <p:sp>
        <p:nvSpPr>
          <p:cNvPr id="16" name="TextBox 15">
            <a:extLst>
              <a:ext uri="{FF2B5EF4-FFF2-40B4-BE49-F238E27FC236}">
                <a16:creationId xmlns:a16="http://schemas.microsoft.com/office/drawing/2014/main" id="{5B48E434-4837-F7C2-D62E-68FF20E819BA}"/>
              </a:ext>
            </a:extLst>
          </p:cNvPr>
          <p:cNvSpPr txBox="1"/>
          <p:nvPr/>
        </p:nvSpPr>
        <p:spPr>
          <a:xfrm>
            <a:off x="17843605" y="6299220"/>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1</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7" name="TextBox 16">
            <a:extLst>
              <a:ext uri="{FF2B5EF4-FFF2-40B4-BE49-F238E27FC236}">
                <a16:creationId xmlns:a16="http://schemas.microsoft.com/office/drawing/2014/main" id="{C49E120B-B5CF-1CAD-CFD3-DC2A4A5D8E9B}"/>
              </a:ext>
            </a:extLst>
          </p:cNvPr>
          <p:cNvSpPr txBox="1"/>
          <p:nvPr/>
        </p:nvSpPr>
        <p:spPr>
          <a:xfrm>
            <a:off x="19184311" y="6299220"/>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2</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8" name="TextBox 17">
            <a:extLst>
              <a:ext uri="{FF2B5EF4-FFF2-40B4-BE49-F238E27FC236}">
                <a16:creationId xmlns:a16="http://schemas.microsoft.com/office/drawing/2014/main" id="{610767B6-589B-ADBE-9BB5-848BD56D46DD}"/>
              </a:ext>
            </a:extLst>
          </p:cNvPr>
          <p:cNvSpPr txBox="1"/>
          <p:nvPr/>
        </p:nvSpPr>
        <p:spPr>
          <a:xfrm>
            <a:off x="20575816" y="6299220"/>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3</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9" name="TextBox 18">
            <a:extLst>
              <a:ext uri="{FF2B5EF4-FFF2-40B4-BE49-F238E27FC236}">
                <a16:creationId xmlns:a16="http://schemas.microsoft.com/office/drawing/2014/main" id="{7D7058F3-F8F2-E2E9-70B2-9F19AE0E4EA4}"/>
              </a:ext>
            </a:extLst>
          </p:cNvPr>
          <p:cNvSpPr txBox="1"/>
          <p:nvPr/>
        </p:nvSpPr>
        <p:spPr>
          <a:xfrm>
            <a:off x="21967321" y="6299219"/>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4</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spTree>
    <p:extLst>
      <p:ext uri="{BB962C8B-B14F-4D97-AF65-F5344CB8AC3E}">
        <p14:creationId xmlns:p14="http://schemas.microsoft.com/office/powerpoint/2010/main" val="362261605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6314C-E65E-7FEF-F3DE-A7B24D82271F}"/>
              </a:ext>
            </a:extLst>
          </p:cNvPr>
          <p:cNvSpPr>
            <a:spLocks noGrp="1"/>
          </p:cNvSpPr>
          <p:nvPr>
            <p:ph type="title"/>
          </p:nvPr>
        </p:nvSpPr>
        <p:spPr/>
        <p:txBody>
          <a:bodyPr>
            <a:normAutofit fontScale="90000"/>
          </a:bodyPr>
          <a:lstStyle/>
          <a:p>
            <a:r>
              <a:rPr lang="en-US" dirty="0"/>
              <a:t>Union by rank</a:t>
            </a:r>
          </a:p>
        </p:txBody>
      </p:sp>
      <p:sp>
        <p:nvSpPr>
          <p:cNvPr id="3" name="Text Placeholder 2">
            <a:extLst>
              <a:ext uri="{FF2B5EF4-FFF2-40B4-BE49-F238E27FC236}">
                <a16:creationId xmlns:a16="http://schemas.microsoft.com/office/drawing/2014/main" id="{26127578-F054-D711-B851-A40A24460DB1}"/>
              </a:ext>
            </a:extLst>
          </p:cNvPr>
          <p:cNvSpPr>
            <a:spLocks noGrp="1"/>
          </p:cNvSpPr>
          <p:nvPr>
            <p:ph type="body" sz="quarter" idx="10"/>
          </p:nvPr>
        </p:nvSpPr>
        <p:spPr/>
        <p:txBody>
          <a:bodyPr/>
          <a:lstStyle/>
          <a:p>
            <a:r>
              <a:rPr lang="en-US" dirty="0"/>
              <a:t>example</a:t>
            </a:r>
          </a:p>
        </p:txBody>
      </p:sp>
      <p:sp>
        <p:nvSpPr>
          <p:cNvPr id="4" name="Content Placeholder 3">
            <a:extLst>
              <a:ext uri="{FF2B5EF4-FFF2-40B4-BE49-F238E27FC236}">
                <a16:creationId xmlns:a16="http://schemas.microsoft.com/office/drawing/2014/main" id="{AC571649-90C5-7389-CC72-90C5AFACE54D}"/>
              </a:ext>
            </a:extLst>
          </p:cNvPr>
          <p:cNvSpPr>
            <a:spLocks noGrp="1"/>
          </p:cNvSpPr>
          <p:nvPr>
            <p:ph sz="quarter" idx="11"/>
          </p:nvPr>
        </p:nvSpPr>
        <p:spPr/>
        <p:txBody>
          <a:bodyPr>
            <a:normAutofit/>
          </a:bodyPr>
          <a:lstStyle/>
          <a:p>
            <a:pPr>
              <a:buFont typeface="Wingdings" pitchFamily="2" charset="2"/>
              <a:buChar char="Ø"/>
            </a:pPr>
            <a:r>
              <a:rPr lang="en-US" dirty="0"/>
              <a:t>S</a:t>
            </a:r>
            <a:r>
              <a:rPr lang="en-US" baseline="-25000" dirty="0"/>
              <a:t>0 </a:t>
            </a:r>
            <a:r>
              <a:rPr lang="en-US" dirty="0"/>
              <a:t>= {0}, S</a:t>
            </a:r>
            <a:r>
              <a:rPr lang="en-US" baseline="-25000" dirty="0"/>
              <a:t>1 </a:t>
            </a:r>
            <a:r>
              <a:rPr lang="en-US" dirty="0"/>
              <a:t>= {1}, S</a:t>
            </a:r>
            <a:r>
              <a:rPr lang="en-US" baseline="-25000" dirty="0"/>
              <a:t>2 </a:t>
            </a:r>
            <a:r>
              <a:rPr lang="en-US" dirty="0"/>
              <a:t>= {2}, S</a:t>
            </a:r>
            <a:r>
              <a:rPr lang="en-US" baseline="-25000" dirty="0"/>
              <a:t>4 </a:t>
            </a:r>
            <a:r>
              <a:rPr lang="en-US" dirty="0"/>
              <a:t>= {3, 4}, </a:t>
            </a:r>
          </a:p>
          <a:p>
            <a:pPr>
              <a:buFont typeface="Wingdings" pitchFamily="2" charset="2"/>
              <a:buChar char="Ø"/>
            </a:pPr>
            <a:r>
              <a:rPr lang="en-US" dirty="0"/>
              <a:t>UNION(2, 1) = S</a:t>
            </a:r>
            <a:r>
              <a:rPr lang="en-US" baseline="-25000" dirty="0"/>
              <a:t>2</a:t>
            </a:r>
            <a:r>
              <a:rPr lang="en-US" dirty="0"/>
              <a:t> ∪ S</a:t>
            </a:r>
            <a:r>
              <a:rPr lang="en-US" baseline="-25000" dirty="0"/>
              <a:t>1 </a:t>
            </a:r>
            <a:r>
              <a:rPr lang="en-US" dirty="0"/>
              <a:t>= {1, 2}</a:t>
            </a:r>
          </a:p>
          <a:p>
            <a:pPr>
              <a:buFont typeface="Wingdings" pitchFamily="2" charset="2"/>
              <a:buChar char="Ø"/>
            </a:pPr>
            <a:r>
              <a:rPr lang="en-US" dirty="0"/>
              <a:t>rank[2] = rank[1], rank[2]++</a:t>
            </a:r>
          </a:p>
          <a:p>
            <a:pPr>
              <a:buFont typeface="Wingdings" pitchFamily="2" charset="2"/>
              <a:buChar char="Ø"/>
            </a:pPr>
            <a:endParaRPr lang="en-US" dirty="0"/>
          </a:p>
        </p:txBody>
      </p:sp>
      <p:graphicFrame>
        <p:nvGraphicFramePr>
          <p:cNvPr id="5" name="Table 4">
            <a:extLst>
              <a:ext uri="{FF2B5EF4-FFF2-40B4-BE49-F238E27FC236}">
                <a16:creationId xmlns:a16="http://schemas.microsoft.com/office/drawing/2014/main" id="{40B9B1A3-AA53-258D-51D2-3CE0BEA073CB}"/>
              </a:ext>
            </a:extLst>
          </p:cNvPr>
          <p:cNvGraphicFramePr>
            <a:graphicFrameLocks noGrp="1"/>
          </p:cNvGraphicFramePr>
          <p:nvPr/>
        </p:nvGraphicFramePr>
        <p:xfrm>
          <a:off x="15931287" y="8956607"/>
          <a:ext cx="6930845" cy="1274881"/>
        </p:xfrm>
        <a:graphic>
          <a:graphicData uri="http://schemas.openxmlformats.org/drawingml/2006/table">
            <a:tbl>
              <a:tblPr firstRow="1" bandRow="1">
                <a:tableStyleId>{69CF1AB2-1976-4502-BF36-3FF5EA218861}</a:tableStyleId>
              </a:tblPr>
              <a:tblGrid>
                <a:gridCol w="1386169">
                  <a:extLst>
                    <a:ext uri="{9D8B030D-6E8A-4147-A177-3AD203B41FA5}">
                      <a16:colId xmlns:a16="http://schemas.microsoft.com/office/drawing/2014/main" val="2245240904"/>
                    </a:ext>
                  </a:extLst>
                </a:gridCol>
                <a:gridCol w="1386169">
                  <a:extLst>
                    <a:ext uri="{9D8B030D-6E8A-4147-A177-3AD203B41FA5}">
                      <a16:colId xmlns:a16="http://schemas.microsoft.com/office/drawing/2014/main" val="3184509759"/>
                    </a:ext>
                  </a:extLst>
                </a:gridCol>
                <a:gridCol w="1386169">
                  <a:extLst>
                    <a:ext uri="{9D8B030D-6E8A-4147-A177-3AD203B41FA5}">
                      <a16:colId xmlns:a16="http://schemas.microsoft.com/office/drawing/2014/main" val="1741831817"/>
                    </a:ext>
                  </a:extLst>
                </a:gridCol>
                <a:gridCol w="1386169">
                  <a:extLst>
                    <a:ext uri="{9D8B030D-6E8A-4147-A177-3AD203B41FA5}">
                      <a16:colId xmlns:a16="http://schemas.microsoft.com/office/drawing/2014/main" val="3252153078"/>
                    </a:ext>
                  </a:extLst>
                </a:gridCol>
                <a:gridCol w="1386169">
                  <a:extLst>
                    <a:ext uri="{9D8B030D-6E8A-4147-A177-3AD203B41FA5}">
                      <a16:colId xmlns:a16="http://schemas.microsoft.com/office/drawing/2014/main" val="1076418318"/>
                    </a:ext>
                  </a:extLst>
                </a:gridCol>
              </a:tblGrid>
              <a:tr h="1274881">
                <a:tc>
                  <a:txBody>
                    <a:bodyPr/>
                    <a:lstStyle/>
                    <a:p>
                      <a:r>
                        <a:rPr lang="en-US" sz="4800" dirty="0"/>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8296037"/>
                  </a:ext>
                </a:extLst>
              </a:tr>
            </a:tbl>
          </a:graphicData>
        </a:graphic>
      </p:graphicFrame>
      <p:sp>
        <p:nvSpPr>
          <p:cNvPr id="7" name="TextBox 6">
            <a:extLst>
              <a:ext uri="{FF2B5EF4-FFF2-40B4-BE49-F238E27FC236}">
                <a16:creationId xmlns:a16="http://schemas.microsoft.com/office/drawing/2014/main" id="{4F8419B5-CBF6-4A1D-07CF-3464FFD172FD}"/>
              </a:ext>
            </a:extLst>
          </p:cNvPr>
          <p:cNvSpPr txBox="1"/>
          <p:nvPr/>
        </p:nvSpPr>
        <p:spPr>
          <a:xfrm>
            <a:off x="15931287" y="7869876"/>
            <a:ext cx="2808461"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800" dirty="0">
                <a:solidFill>
                  <a:schemeClr val="bg2">
                    <a:lumMod val="10000"/>
                  </a:schemeClr>
                </a:solidFill>
                <a:latin typeface="Consolas" panose="020B0609020204030204" pitchFamily="49" charset="0"/>
                <a:cs typeface="Consolas" panose="020B0609020204030204" pitchFamily="49" charset="0"/>
              </a:rPr>
              <a:t>p</a:t>
            </a:r>
            <a:r>
              <a:rPr kumimoji="0" lang="en-US" sz="4800" b="0" i="0" u="none" strike="noStrike" cap="none" spc="0" normalizeH="0" baseline="0" dirty="0">
                <a:ln>
                  <a:noFill/>
                </a:ln>
                <a:solidFill>
                  <a:schemeClr val="bg2">
                    <a:lumMod val="10000"/>
                  </a:schemeClr>
                </a:solidFill>
                <a:effectLst/>
                <a:uFillTx/>
                <a:latin typeface="Consolas" panose="020B0609020204030204" pitchFamily="49" charset="0"/>
                <a:cs typeface="Consolas" panose="020B0609020204030204" pitchFamily="49" charset="0"/>
                <a:sym typeface="Helvetica Neue"/>
              </a:rPr>
              <a:t>arent[]</a:t>
            </a:r>
          </a:p>
        </p:txBody>
      </p:sp>
      <p:sp>
        <p:nvSpPr>
          <p:cNvPr id="8" name="TextBox 7">
            <a:extLst>
              <a:ext uri="{FF2B5EF4-FFF2-40B4-BE49-F238E27FC236}">
                <a16:creationId xmlns:a16="http://schemas.microsoft.com/office/drawing/2014/main" id="{4962F600-B2B8-0982-2256-E0BD2F58DDF6}"/>
              </a:ext>
            </a:extLst>
          </p:cNvPr>
          <p:cNvSpPr txBox="1"/>
          <p:nvPr/>
        </p:nvSpPr>
        <p:spPr>
          <a:xfrm>
            <a:off x="16436342" y="10455376"/>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rgbClr val="5E5E5E"/>
                </a:solidFill>
                <a:effectLst/>
                <a:uFillTx/>
                <a:latin typeface="+mn-lt"/>
                <a:ea typeface="+mn-ea"/>
                <a:cs typeface="+mn-cs"/>
                <a:sym typeface="Helvetica Neue"/>
              </a:rPr>
              <a:t>0</a:t>
            </a:r>
          </a:p>
        </p:txBody>
      </p:sp>
      <p:sp>
        <p:nvSpPr>
          <p:cNvPr id="9" name="TextBox 8">
            <a:extLst>
              <a:ext uri="{FF2B5EF4-FFF2-40B4-BE49-F238E27FC236}">
                <a16:creationId xmlns:a16="http://schemas.microsoft.com/office/drawing/2014/main" id="{CDBEF9FA-70C7-7B77-4FF3-36E766E93EC0}"/>
              </a:ext>
            </a:extLst>
          </p:cNvPr>
          <p:cNvSpPr txBox="1"/>
          <p:nvPr/>
        </p:nvSpPr>
        <p:spPr>
          <a:xfrm>
            <a:off x="17843605" y="10455376"/>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1</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0" name="TextBox 9">
            <a:extLst>
              <a:ext uri="{FF2B5EF4-FFF2-40B4-BE49-F238E27FC236}">
                <a16:creationId xmlns:a16="http://schemas.microsoft.com/office/drawing/2014/main" id="{0E213164-EA50-B0C9-6529-F8357257AAB2}"/>
              </a:ext>
            </a:extLst>
          </p:cNvPr>
          <p:cNvSpPr txBox="1"/>
          <p:nvPr/>
        </p:nvSpPr>
        <p:spPr>
          <a:xfrm>
            <a:off x="19184311" y="10455376"/>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2</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1" name="TextBox 10">
            <a:extLst>
              <a:ext uri="{FF2B5EF4-FFF2-40B4-BE49-F238E27FC236}">
                <a16:creationId xmlns:a16="http://schemas.microsoft.com/office/drawing/2014/main" id="{B56FE1E8-6F81-6A1B-848C-A782E36C5BCF}"/>
              </a:ext>
            </a:extLst>
          </p:cNvPr>
          <p:cNvSpPr txBox="1"/>
          <p:nvPr/>
        </p:nvSpPr>
        <p:spPr>
          <a:xfrm>
            <a:off x="20575816" y="10455376"/>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3</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2" name="TextBox 11">
            <a:extLst>
              <a:ext uri="{FF2B5EF4-FFF2-40B4-BE49-F238E27FC236}">
                <a16:creationId xmlns:a16="http://schemas.microsoft.com/office/drawing/2014/main" id="{B723962A-C25F-8CF4-616E-A76116CCBD41}"/>
              </a:ext>
            </a:extLst>
          </p:cNvPr>
          <p:cNvSpPr txBox="1"/>
          <p:nvPr/>
        </p:nvSpPr>
        <p:spPr>
          <a:xfrm>
            <a:off x="21967321" y="10455375"/>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4</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pic>
        <p:nvPicPr>
          <p:cNvPr id="13" name="Picture 12">
            <a:extLst>
              <a:ext uri="{FF2B5EF4-FFF2-40B4-BE49-F238E27FC236}">
                <a16:creationId xmlns:a16="http://schemas.microsoft.com/office/drawing/2014/main" id="{39DFC734-D9DC-3F39-B66A-D9C8F4C81D83}"/>
              </a:ext>
            </a:extLst>
          </p:cNvPr>
          <p:cNvPicPr>
            <a:picLocks noChangeAspect="1"/>
          </p:cNvPicPr>
          <p:nvPr/>
        </p:nvPicPr>
        <p:blipFill rotWithShape="1">
          <a:blip r:embed="rId2"/>
          <a:srcRect b="15223"/>
          <a:stretch/>
        </p:blipFill>
        <p:spPr>
          <a:xfrm>
            <a:off x="2907322" y="8024144"/>
            <a:ext cx="7455877" cy="4583492"/>
          </a:xfrm>
          <a:prstGeom prst="rect">
            <a:avLst/>
          </a:prstGeom>
        </p:spPr>
      </p:pic>
      <p:graphicFrame>
        <p:nvGraphicFramePr>
          <p:cNvPr id="6" name="Table 5">
            <a:extLst>
              <a:ext uri="{FF2B5EF4-FFF2-40B4-BE49-F238E27FC236}">
                <a16:creationId xmlns:a16="http://schemas.microsoft.com/office/drawing/2014/main" id="{ED511585-9214-E50A-2A60-39A1E94FC07A}"/>
              </a:ext>
            </a:extLst>
          </p:cNvPr>
          <p:cNvGraphicFramePr>
            <a:graphicFrameLocks noGrp="1"/>
          </p:cNvGraphicFramePr>
          <p:nvPr>
            <p:extLst>
              <p:ext uri="{D42A27DB-BD31-4B8C-83A1-F6EECF244321}">
                <p14:modId xmlns:p14="http://schemas.microsoft.com/office/powerpoint/2010/main" val="833163868"/>
              </p:ext>
            </p:extLst>
          </p:nvPr>
        </p:nvGraphicFramePr>
        <p:xfrm>
          <a:off x="15931287" y="4800451"/>
          <a:ext cx="6930845" cy="1274881"/>
        </p:xfrm>
        <a:graphic>
          <a:graphicData uri="http://schemas.openxmlformats.org/drawingml/2006/table">
            <a:tbl>
              <a:tblPr firstRow="1" bandRow="1">
                <a:tableStyleId>{69CF1AB2-1976-4502-BF36-3FF5EA218861}</a:tableStyleId>
              </a:tblPr>
              <a:tblGrid>
                <a:gridCol w="1386169">
                  <a:extLst>
                    <a:ext uri="{9D8B030D-6E8A-4147-A177-3AD203B41FA5}">
                      <a16:colId xmlns:a16="http://schemas.microsoft.com/office/drawing/2014/main" val="2245240904"/>
                    </a:ext>
                  </a:extLst>
                </a:gridCol>
                <a:gridCol w="1386169">
                  <a:extLst>
                    <a:ext uri="{9D8B030D-6E8A-4147-A177-3AD203B41FA5}">
                      <a16:colId xmlns:a16="http://schemas.microsoft.com/office/drawing/2014/main" val="3184509759"/>
                    </a:ext>
                  </a:extLst>
                </a:gridCol>
                <a:gridCol w="1386169">
                  <a:extLst>
                    <a:ext uri="{9D8B030D-6E8A-4147-A177-3AD203B41FA5}">
                      <a16:colId xmlns:a16="http://schemas.microsoft.com/office/drawing/2014/main" val="1741831817"/>
                    </a:ext>
                  </a:extLst>
                </a:gridCol>
                <a:gridCol w="1386169">
                  <a:extLst>
                    <a:ext uri="{9D8B030D-6E8A-4147-A177-3AD203B41FA5}">
                      <a16:colId xmlns:a16="http://schemas.microsoft.com/office/drawing/2014/main" val="3252153078"/>
                    </a:ext>
                  </a:extLst>
                </a:gridCol>
                <a:gridCol w="1386169">
                  <a:extLst>
                    <a:ext uri="{9D8B030D-6E8A-4147-A177-3AD203B41FA5}">
                      <a16:colId xmlns:a16="http://schemas.microsoft.com/office/drawing/2014/main" val="1076418318"/>
                    </a:ext>
                  </a:extLst>
                </a:gridCol>
              </a:tblGrid>
              <a:tr h="1274881">
                <a:tc>
                  <a:txBody>
                    <a:bodyPr/>
                    <a:lstStyle/>
                    <a:p>
                      <a:r>
                        <a:rPr lang="en-US" sz="4800" dirty="0"/>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8296037"/>
                  </a:ext>
                </a:extLst>
              </a:tr>
            </a:tbl>
          </a:graphicData>
        </a:graphic>
      </p:graphicFrame>
      <p:sp>
        <p:nvSpPr>
          <p:cNvPr id="14" name="TextBox 13">
            <a:extLst>
              <a:ext uri="{FF2B5EF4-FFF2-40B4-BE49-F238E27FC236}">
                <a16:creationId xmlns:a16="http://schemas.microsoft.com/office/drawing/2014/main" id="{5830EE44-4DD9-205C-28E0-E5A8465DE8B8}"/>
              </a:ext>
            </a:extLst>
          </p:cNvPr>
          <p:cNvSpPr txBox="1"/>
          <p:nvPr/>
        </p:nvSpPr>
        <p:spPr>
          <a:xfrm>
            <a:off x="15931287" y="3735307"/>
            <a:ext cx="2131994"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800" dirty="0">
                <a:solidFill>
                  <a:schemeClr val="bg2">
                    <a:lumMod val="10000"/>
                  </a:schemeClr>
                </a:solidFill>
                <a:latin typeface="Consolas" panose="020B0609020204030204" pitchFamily="49" charset="0"/>
                <a:cs typeface="Consolas" panose="020B0609020204030204" pitchFamily="49" charset="0"/>
              </a:rPr>
              <a:t>rank</a:t>
            </a:r>
            <a:r>
              <a:rPr kumimoji="0" lang="en-US" sz="4800" b="0" i="0" u="none" strike="noStrike" cap="none" spc="0" normalizeH="0" baseline="0" dirty="0">
                <a:ln>
                  <a:noFill/>
                </a:ln>
                <a:solidFill>
                  <a:schemeClr val="bg2">
                    <a:lumMod val="10000"/>
                  </a:schemeClr>
                </a:solidFill>
                <a:effectLst/>
                <a:uFillTx/>
                <a:latin typeface="Consolas" panose="020B0609020204030204" pitchFamily="49" charset="0"/>
                <a:cs typeface="Consolas" panose="020B0609020204030204" pitchFamily="49" charset="0"/>
                <a:sym typeface="Helvetica Neue"/>
              </a:rPr>
              <a:t>[]</a:t>
            </a:r>
          </a:p>
        </p:txBody>
      </p:sp>
      <p:sp>
        <p:nvSpPr>
          <p:cNvPr id="15" name="TextBox 14">
            <a:extLst>
              <a:ext uri="{FF2B5EF4-FFF2-40B4-BE49-F238E27FC236}">
                <a16:creationId xmlns:a16="http://schemas.microsoft.com/office/drawing/2014/main" id="{1E3C5413-F010-5F0D-948B-26C7D7541D20}"/>
              </a:ext>
            </a:extLst>
          </p:cNvPr>
          <p:cNvSpPr txBox="1"/>
          <p:nvPr/>
        </p:nvSpPr>
        <p:spPr>
          <a:xfrm>
            <a:off x="16436342" y="6299220"/>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rgbClr val="5E5E5E"/>
                </a:solidFill>
                <a:effectLst/>
                <a:uFillTx/>
                <a:latin typeface="+mn-lt"/>
                <a:ea typeface="+mn-ea"/>
                <a:cs typeface="+mn-cs"/>
                <a:sym typeface="Helvetica Neue"/>
              </a:rPr>
              <a:t>0</a:t>
            </a:r>
          </a:p>
        </p:txBody>
      </p:sp>
      <p:sp>
        <p:nvSpPr>
          <p:cNvPr id="16" name="TextBox 15">
            <a:extLst>
              <a:ext uri="{FF2B5EF4-FFF2-40B4-BE49-F238E27FC236}">
                <a16:creationId xmlns:a16="http://schemas.microsoft.com/office/drawing/2014/main" id="{5A3108CC-F1AB-321C-F3ED-DAD8FBB45EC5}"/>
              </a:ext>
            </a:extLst>
          </p:cNvPr>
          <p:cNvSpPr txBox="1"/>
          <p:nvPr/>
        </p:nvSpPr>
        <p:spPr>
          <a:xfrm>
            <a:off x="17843605" y="6299220"/>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1</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7" name="TextBox 16">
            <a:extLst>
              <a:ext uri="{FF2B5EF4-FFF2-40B4-BE49-F238E27FC236}">
                <a16:creationId xmlns:a16="http://schemas.microsoft.com/office/drawing/2014/main" id="{3E6E60F8-623A-0F63-F1DD-0E2DCDBE49B3}"/>
              </a:ext>
            </a:extLst>
          </p:cNvPr>
          <p:cNvSpPr txBox="1"/>
          <p:nvPr/>
        </p:nvSpPr>
        <p:spPr>
          <a:xfrm>
            <a:off x="19184311" y="6299220"/>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2</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8" name="TextBox 17">
            <a:extLst>
              <a:ext uri="{FF2B5EF4-FFF2-40B4-BE49-F238E27FC236}">
                <a16:creationId xmlns:a16="http://schemas.microsoft.com/office/drawing/2014/main" id="{47F8A07D-FA08-BC8B-6320-70085ABD3677}"/>
              </a:ext>
            </a:extLst>
          </p:cNvPr>
          <p:cNvSpPr txBox="1"/>
          <p:nvPr/>
        </p:nvSpPr>
        <p:spPr>
          <a:xfrm>
            <a:off x="20575816" y="6299220"/>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3</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9" name="TextBox 18">
            <a:extLst>
              <a:ext uri="{FF2B5EF4-FFF2-40B4-BE49-F238E27FC236}">
                <a16:creationId xmlns:a16="http://schemas.microsoft.com/office/drawing/2014/main" id="{C6E83672-DFDE-2F5E-16E8-BCD0C437BDA3}"/>
              </a:ext>
            </a:extLst>
          </p:cNvPr>
          <p:cNvSpPr txBox="1"/>
          <p:nvPr/>
        </p:nvSpPr>
        <p:spPr>
          <a:xfrm>
            <a:off x="21967321" y="6299219"/>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4</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spTree>
    <p:extLst>
      <p:ext uri="{BB962C8B-B14F-4D97-AF65-F5344CB8AC3E}">
        <p14:creationId xmlns:p14="http://schemas.microsoft.com/office/powerpoint/2010/main" val="145951249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6314C-E65E-7FEF-F3DE-A7B24D82271F}"/>
              </a:ext>
            </a:extLst>
          </p:cNvPr>
          <p:cNvSpPr>
            <a:spLocks noGrp="1"/>
          </p:cNvSpPr>
          <p:nvPr>
            <p:ph type="title"/>
          </p:nvPr>
        </p:nvSpPr>
        <p:spPr/>
        <p:txBody>
          <a:bodyPr>
            <a:normAutofit fontScale="90000"/>
          </a:bodyPr>
          <a:lstStyle/>
          <a:p>
            <a:r>
              <a:rPr lang="en-US" dirty="0"/>
              <a:t>Union by rank</a:t>
            </a:r>
          </a:p>
        </p:txBody>
      </p:sp>
      <p:sp>
        <p:nvSpPr>
          <p:cNvPr id="3" name="Text Placeholder 2">
            <a:extLst>
              <a:ext uri="{FF2B5EF4-FFF2-40B4-BE49-F238E27FC236}">
                <a16:creationId xmlns:a16="http://schemas.microsoft.com/office/drawing/2014/main" id="{26127578-F054-D711-B851-A40A24460DB1}"/>
              </a:ext>
            </a:extLst>
          </p:cNvPr>
          <p:cNvSpPr>
            <a:spLocks noGrp="1"/>
          </p:cNvSpPr>
          <p:nvPr>
            <p:ph type="body" sz="quarter" idx="10"/>
          </p:nvPr>
        </p:nvSpPr>
        <p:spPr/>
        <p:txBody>
          <a:bodyPr/>
          <a:lstStyle/>
          <a:p>
            <a:r>
              <a:rPr lang="en-US" dirty="0"/>
              <a:t>example</a:t>
            </a:r>
          </a:p>
        </p:txBody>
      </p:sp>
      <p:sp>
        <p:nvSpPr>
          <p:cNvPr id="4" name="Content Placeholder 3">
            <a:extLst>
              <a:ext uri="{FF2B5EF4-FFF2-40B4-BE49-F238E27FC236}">
                <a16:creationId xmlns:a16="http://schemas.microsoft.com/office/drawing/2014/main" id="{AC571649-90C5-7389-CC72-90C5AFACE54D}"/>
              </a:ext>
            </a:extLst>
          </p:cNvPr>
          <p:cNvSpPr>
            <a:spLocks noGrp="1"/>
          </p:cNvSpPr>
          <p:nvPr>
            <p:ph sz="quarter" idx="11"/>
          </p:nvPr>
        </p:nvSpPr>
        <p:spPr/>
        <p:txBody>
          <a:bodyPr>
            <a:normAutofit/>
          </a:bodyPr>
          <a:lstStyle/>
          <a:p>
            <a:pPr>
              <a:buFont typeface="Wingdings" pitchFamily="2" charset="2"/>
              <a:buChar char="Ø"/>
            </a:pPr>
            <a:r>
              <a:rPr lang="en-US" dirty="0"/>
              <a:t>S</a:t>
            </a:r>
            <a:r>
              <a:rPr lang="en-US" baseline="-25000" dirty="0"/>
              <a:t>0 </a:t>
            </a:r>
            <a:r>
              <a:rPr lang="en-US" dirty="0"/>
              <a:t>= {0}, S</a:t>
            </a:r>
            <a:r>
              <a:rPr lang="en-US" baseline="-25000" dirty="0"/>
              <a:t>2 </a:t>
            </a:r>
            <a:r>
              <a:rPr lang="en-US" dirty="0"/>
              <a:t>= {1, 2}, S</a:t>
            </a:r>
            <a:r>
              <a:rPr lang="en-US" baseline="-25000" dirty="0"/>
              <a:t>4 </a:t>
            </a:r>
            <a:r>
              <a:rPr lang="en-US" dirty="0"/>
              <a:t>= {3, 4}, </a:t>
            </a:r>
          </a:p>
          <a:p>
            <a:pPr>
              <a:buFont typeface="Wingdings" pitchFamily="2" charset="2"/>
              <a:buChar char="Ø"/>
            </a:pPr>
            <a:r>
              <a:rPr lang="en-US" dirty="0"/>
              <a:t>UNION(3, 1) = S</a:t>
            </a:r>
            <a:r>
              <a:rPr lang="en-US" baseline="-25000" dirty="0"/>
              <a:t>4</a:t>
            </a:r>
            <a:r>
              <a:rPr lang="en-US" dirty="0"/>
              <a:t> ∪ S</a:t>
            </a:r>
            <a:r>
              <a:rPr lang="en-US" baseline="-25000" dirty="0"/>
              <a:t>2 </a:t>
            </a:r>
            <a:r>
              <a:rPr lang="en-US" dirty="0"/>
              <a:t>= {1, 2, 3, 4}</a:t>
            </a:r>
          </a:p>
          <a:p>
            <a:pPr>
              <a:buFont typeface="Wingdings" pitchFamily="2" charset="2"/>
              <a:buChar char="Ø"/>
            </a:pPr>
            <a:r>
              <a:rPr lang="en-US" dirty="0"/>
              <a:t>rank[4] = rank[2], rank[4]++</a:t>
            </a:r>
          </a:p>
          <a:p>
            <a:pPr>
              <a:buFont typeface="Wingdings" pitchFamily="2" charset="2"/>
              <a:buChar char="Ø"/>
            </a:pPr>
            <a:endParaRPr lang="en-US" dirty="0"/>
          </a:p>
        </p:txBody>
      </p:sp>
      <p:graphicFrame>
        <p:nvGraphicFramePr>
          <p:cNvPr id="5" name="Table 4">
            <a:extLst>
              <a:ext uri="{FF2B5EF4-FFF2-40B4-BE49-F238E27FC236}">
                <a16:creationId xmlns:a16="http://schemas.microsoft.com/office/drawing/2014/main" id="{40B9B1A3-AA53-258D-51D2-3CE0BEA073CB}"/>
              </a:ext>
            </a:extLst>
          </p:cNvPr>
          <p:cNvGraphicFramePr>
            <a:graphicFrameLocks noGrp="1"/>
          </p:cNvGraphicFramePr>
          <p:nvPr/>
        </p:nvGraphicFramePr>
        <p:xfrm>
          <a:off x="15931287" y="8956607"/>
          <a:ext cx="6930845" cy="1274881"/>
        </p:xfrm>
        <a:graphic>
          <a:graphicData uri="http://schemas.openxmlformats.org/drawingml/2006/table">
            <a:tbl>
              <a:tblPr firstRow="1" bandRow="1">
                <a:tableStyleId>{69CF1AB2-1976-4502-BF36-3FF5EA218861}</a:tableStyleId>
              </a:tblPr>
              <a:tblGrid>
                <a:gridCol w="1386169">
                  <a:extLst>
                    <a:ext uri="{9D8B030D-6E8A-4147-A177-3AD203B41FA5}">
                      <a16:colId xmlns:a16="http://schemas.microsoft.com/office/drawing/2014/main" val="2245240904"/>
                    </a:ext>
                  </a:extLst>
                </a:gridCol>
                <a:gridCol w="1386169">
                  <a:extLst>
                    <a:ext uri="{9D8B030D-6E8A-4147-A177-3AD203B41FA5}">
                      <a16:colId xmlns:a16="http://schemas.microsoft.com/office/drawing/2014/main" val="3184509759"/>
                    </a:ext>
                  </a:extLst>
                </a:gridCol>
                <a:gridCol w="1386169">
                  <a:extLst>
                    <a:ext uri="{9D8B030D-6E8A-4147-A177-3AD203B41FA5}">
                      <a16:colId xmlns:a16="http://schemas.microsoft.com/office/drawing/2014/main" val="1741831817"/>
                    </a:ext>
                  </a:extLst>
                </a:gridCol>
                <a:gridCol w="1386169">
                  <a:extLst>
                    <a:ext uri="{9D8B030D-6E8A-4147-A177-3AD203B41FA5}">
                      <a16:colId xmlns:a16="http://schemas.microsoft.com/office/drawing/2014/main" val="3252153078"/>
                    </a:ext>
                  </a:extLst>
                </a:gridCol>
                <a:gridCol w="1386169">
                  <a:extLst>
                    <a:ext uri="{9D8B030D-6E8A-4147-A177-3AD203B41FA5}">
                      <a16:colId xmlns:a16="http://schemas.microsoft.com/office/drawing/2014/main" val="1076418318"/>
                    </a:ext>
                  </a:extLst>
                </a:gridCol>
              </a:tblGrid>
              <a:tr h="1274881">
                <a:tc>
                  <a:txBody>
                    <a:bodyPr/>
                    <a:lstStyle/>
                    <a:p>
                      <a:r>
                        <a:rPr lang="en-US" sz="4800" dirty="0"/>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8296037"/>
                  </a:ext>
                </a:extLst>
              </a:tr>
            </a:tbl>
          </a:graphicData>
        </a:graphic>
      </p:graphicFrame>
      <p:sp>
        <p:nvSpPr>
          <p:cNvPr id="7" name="TextBox 6">
            <a:extLst>
              <a:ext uri="{FF2B5EF4-FFF2-40B4-BE49-F238E27FC236}">
                <a16:creationId xmlns:a16="http://schemas.microsoft.com/office/drawing/2014/main" id="{4F8419B5-CBF6-4A1D-07CF-3464FFD172FD}"/>
              </a:ext>
            </a:extLst>
          </p:cNvPr>
          <p:cNvSpPr txBox="1"/>
          <p:nvPr/>
        </p:nvSpPr>
        <p:spPr>
          <a:xfrm>
            <a:off x="15931287" y="7869876"/>
            <a:ext cx="2808461"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800" dirty="0">
                <a:solidFill>
                  <a:schemeClr val="bg2">
                    <a:lumMod val="10000"/>
                  </a:schemeClr>
                </a:solidFill>
                <a:latin typeface="Consolas" panose="020B0609020204030204" pitchFamily="49" charset="0"/>
                <a:cs typeface="Consolas" panose="020B0609020204030204" pitchFamily="49" charset="0"/>
              </a:rPr>
              <a:t>p</a:t>
            </a:r>
            <a:r>
              <a:rPr kumimoji="0" lang="en-US" sz="4800" b="0" i="0" u="none" strike="noStrike" cap="none" spc="0" normalizeH="0" baseline="0" dirty="0">
                <a:ln>
                  <a:noFill/>
                </a:ln>
                <a:solidFill>
                  <a:schemeClr val="bg2">
                    <a:lumMod val="10000"/>
                  </a:schemeClr>
                </a:solidFill>
                <a:effectLst/>
                <a:uFillTx/>
                <a:latin typeface="Consolas" panose="020B0609020204030204" pitchFamily="49" charset="0"/>
                <a:cs typeface="Consolas" panose="020B0609020204030204" pitchFamily="49" charset="0"/>
                <a:sym typeface="Helvetica Neue"/>
              </a:rPr>
              <a:t>arent[]</a:t>
            </a:r>
          </a:p>
        </p:txBody>
      </p:sp>
      <p:sp>
        <p:nvSpPr>
          <p:cNvPr id="8" name="TextBox 7">
            <a:extLst>
              <a:ext uri="{FF2B5EF4-FFF2-40B4-BE49-F238E27FC236}">
                <a16:creationId xmlns:a16="http://schemas.microsoft.com/office/drawing/2014/main" id="{4962F600-B2B8-0982-2256-E0BD2F58DDF6}"/>
              </a:ext>
            </a:extLst>
          </p:cNvPr>
          <p:cNvSpPr txBox="1"/>
          <p:nvPr/>
        </p:nvSpPr>
        <p:spPr>
          <a:xfrm>
            <a:off x="16436342" y="10455376"/>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rgbClr val="5E5E5E"/>
                </a:solidFill>
                <a:effectLst/>
                <a:uFillTx/>
                <a:latin typeface="+mn-lt"/>
                <a:ea typeface="+mn-ea"/>
                <a:cs typeface="+mn-cs"/>
                <a:sym typeface="Helvetica Neue"/>
              </a:rPr>
              <a:t>0</a:t>
            </a:r>
          </a:p>
        </p:txBody>
      </p:sp>
      <p:sp>
        <p:nvSpPr>
          <p:cNvPr id="9" name="TextBox 8">
            <a:extLst>
              <a:ext uri="{FF2B5EF4-FFF2-40B4-BE49-F238E27FC236}">
                <a16:creationId xmlns:a16="http://schemas.microsoft.com/office/drawing/2014/main" id="{CDBEF9FA-70C7-7B77-4FF3-36E766E93EC0}"/>
              </a:ext>
            </a:extLst>
          </p:cNvPr>
          <p:cNvSpPr txBox="1"/>
          <p:nvPr/>
        </p:nvSpPr>
        <p:spPr>
          <a:xfrm>
            <a:off x="17843605" y="10455376"/>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1</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0" name="TextBox 9">
            <a:extLst>
              <a:ext uri="{FF2B5EF4-FFF2-40B4-BE49-F238E27FC236}">
                <a16:creationId xmlns:a16="http://schemas.microsoft.com/office/drawing/2014/main" id="{0E213164-EA50-B0C9-6529-F8357257AAB2}"/>
              </a:ext>
            </a:extLst>
          </p:cNvPr>
          <p:cNvSpPr txBox="1"/>
          <p:nvPr/>
        </p:nvSpPr>
        <p:spPr>
          <a:xfrm>
            <a:off x="19184311" y="10455376"/>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2</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1" name="TextBox 10">
            <a:extLst>
              <a:ext uri="{FF2B5EF4-FFF2-40B4-BE49-F238E27FC236}">
                <a16:creationId xmlns:a16="http://schemas.microsoft.com/office/drawing/2014/main" id="{B56FE1E8-6F81-6A1B-848C-A782E36C5BCF}"/>
              </a:ext>
            </a:extLst>
          </p:cNvPr>
          <p:cNvSpPr txBox="1"/>
          <p:nvPr/>
        </p:nvSpPr>
        <p:spPr>
          <a:xfrm>
            <a:off x="20575816" y="10455376"/>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3</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2" name="TextBox 11">
            <a:extLst>
              <a:ext uri="{FF2B5EF4-FFF2-40B4-BE49-F238E27FC236}">
                <a16:creationId xmlns:a16="http://schemas.microsoft.com/office/drawing/2014/main" id="{B723962A-C25F-8CF4-616E-A76116CCBD41}"/>
              </a:ext>
            </a:extLst>
          </p:cNvPr>
          <p:cNvSpPr txBox="1"/>
          <p:nvPr/>
        </p:nvSpPr>
        <p:spPr>
          <a:xfrm>
            <a:off x="21967321" y="10455375"/>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4</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pic>
        <p:nvPicPr>
          <p:cNvPr id="6" name="Picture 5">
            <a:extLst>
              <a:ext uri="{FF2B5EF4-FFF2-40B4-BE49-F238E27FC236}">
                <a16:creationId xmlns:a16="http://schemas.microsoft.com/office/drawing/2014/main" id="{043B8CBA-56DA-CFC2-7619-64C24F8196AA}"/>
              </a:ext>
            </a:extLst>
          </p:cNvPr>
          <p:cNvPicPr>
            <a:picLocks noChangeAspect="1"/>
          </p:cNvPicPr>
          <p:nvPr/>
        </p:nvPicPr>
        <p:blipFill rotWithShape="1">
          <a:blip r:embed="rId2"/>
          <a:srcRect b="16245"/>
          <a:stretch/>
        </p:blipFill>
        <p:spPr>
          <a:xfrm>
            <a:off x="2907323" y="8119638"/>
            <a:ext cx="7954641" cy="4792798"/>
          </a:xfrm>
          <a:prstGeom prst="rect">
            <a:avLst/>
          </a:prstGeom>
        </p:spPr>
      </p:pic>
      <p:graphicFrame>
        <p:nvGraphicFramePr>
          <p:cNvPr id="13" name="Table 12">
            <a:extLst>
              <a:ext uri="{FF2B5EF4-FFF2-40B4-BE49-F238E27FC236}">
                <a16:creationId xmlns:a16="http://schemas.microsoft.com/office/drawing/2014/main" id="{E89DB37C-A2F7-9DEE-09D3-1A4BBB034B0B}"/>
              </a:ext>
            </a:extLst>
          </p:cNvPr>
          <p:cNvGraphicFramePr>
            <a:graphicFrameLocks noGrp="1"/>
          </p:cNvGraphicFramePr>
          <p:nvPr>
            <p:extLst>
              <p:ext uri="{D42A27DB-BD31-4B8C-83A1-F6EECF244321}">
                <p14:modId xmlns:p14="http://schemas.microsoft.com/office/powerpoint/2010/main" val="943750772"/>
              </p:ext>
            </p:extLst>
          </p:nvPr>
        </p:nvGraphicFramePr>
        <p:xfrm>
          <a:off x="15931287" y="4800451"/>
          <a:ext cx="6930845" cy="1274881"/>
        </p:xfrm>
        <a:graphic>
          <a:graphicData uri="http://schemas.openxmlformats.org/drawingml/2006/table">
            <a:tbl>
              <a:tblPr firstRow="1" bandRow="1">
                <a:tableStyleId>{69CF1AB2-1976-4502-BF36-3FF5EA218861}</a:tableStyleId>
              </a:tblPr>
              <a:tblGrid>
                <a:gridCol w="1386169">
                  <a:extLst>
                    <a:ext uri="{9D8B030D-6E8A-4147-A177-3AD203B41FA5}">
                      <a16:colId xmlns:a16="http://schemas.microsoft.com/office/drawing/2014/main" val="2245240904"/>
                    </a:ext>
                  </a:extLst>
                </a:gridCol>
                <a:gridCol w="1386169">
                  <a:extLst>
                    <a:ext uri="{9D8B030D-6E8A-4147-A177-3AD203B41FA5}">
                      <a16:colId xmlns:a16="http://schemas.microsoft.com/office/drawing/2014/main" val="3184509759"/>
                    </a:ext>
                  </a:extLst>
                </a:gridCol>
                <a:gridCol w="1386169">
                  <a:extLst>
                    <a:ext uri="{9D8B030D-6E8A-4147-A177-3AD203B41FA5}">
                      <a16:colId xmlns:a16="http://schemas.microsoft.com/office/drawing/2014/main" val="1741831817"/>
                    </a:ext>
                  </a:extLst>
                </a:gridCol>
                <a:gridCol w="1386169">
                  <a:extLst>
                    <a:ext uri="{9D8B030D-6E8A-4147-A177-3AD203B41FA5}">
                      <a16:colId xmlns:a16="http://schemas.microsoft.com/office/drawing/2014/main" val="3252153078"/>
                    </a:ext>
                  </a:extLst>
                </a:gridCol>
                <a:gridCol w="1386169">
                  <a:extLst>
                    <a:ext uri="{9D8B030D-6E8A-4147-A177-3AD203B41FA5}">
                      <a16:colId xmlns:a16="http://schemas.microsoft.com/office/drawing/2014/main" val="1076418318"/>
                    </a:ext>
                  </a:extLst>
                </a:gridCol>
              </a:tblGrid>
              <a:tr h="1274881">
                <a:tc>
                  <a:txBody>
                    <a:bodyPr/>
                    <a:lstStyle/>
                    <a:p>
                      <a:r>
                        <a:rPr lang="en-US" sz="4800" dirty="0"/>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8296037"/>
                  </a:ext>
                </a:extLst>
              </a:tr>
            </a:tbl>
          </a:graphicData>
        </a:graphic>
      </p:graphicFrame>
      <p:sp>
        <p:nvSpPr>
          <p:cNvPr id="14" name="TextBox 13">
            <a:extLst>
              <a:ext uri="{FF2B5EF4-FFF2-40B4-BE49-F238E27FC236}">
                <a16:creationId xmlns:a16="http://schemas.microsoft.com/office/drawing/2014/main" id="{B15BCE90-37A7-36DC-84BF-ECEAEEDFF0DC}"/>
              </a:ext>
            </a:extLst>
          </p:cNvPr>
          <p:cNvSpPr txBox="1"/>
          <p:nvPr/>
        </p:nvSpPr>
        <p:spPr>
          <a:xfrm>
            <a:off x="15931287" y="3735307"/>
            <a:ext cx="2131994"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800" dirty="0">
                <a:solidFill>
                  <a:schemeClr val="bg2">
                    <a:lumMod val="10000"/>
                  </a:schemeClr>
                </a:solidFill>
                <a:latin typeface="Consolas" panose="020B0609020204030204" pitchFamily="49" charset="0"/>
                <a:cs typeface="Consolas" panose="020B0609020204030204" pitchFamily="49" charset="0"/>
              </a:rPr>
              <a:t>rank</a:t>
            </a:r>
            <a:r>
              <a:rPr kumimoji="0" lang="en-US" sz="4800" b="0" i="0" u="none" strike="noStrike" cap="none" spc="0" normalizeH="0" baseline="0" dirty="0">
                <a:ln>
                  <a:noFill/>
                </a:ln>
                <a:solidFill>
                  <a:schemeClr val="bg2">
                    <a:lumMod val="10000"/>
                  </a:schemeClr>
                </a:solidFill>
                <a:effectLst/>
                <a:uFillTx/>
                <a:latin typeface="Consolas" panose="020B0609020204030204" pitchFamily="49" charset="0"/>
                <a:cs typeface="Consolas" panose="020B0609020204030204" pitchFamily="49" charset="0"/>
                <a:sym typeface="Helvetica Neue"/>
              </a:rPr>
              <a:t>[]</a:t>
            </a:r>
          </a:p>
        </p:txBody>
      </p:sp>
      <p:sp>
        <p:nvSpPr>
          <p:cNvPr id="15" name="TextBox 14">
            <a:extLst>
              <a:ext uri="{FF2B5EF4-FFF2-40B4-BE49-F238E27FC236}">
                <a16:creationId xmlns:a16="http://schemas.microsoft.com/office/drawing/2014/main" id="{2E484A64-70E9-9DF1-6E5F-4649F948A5F2}"/>
              </a:ext>
            </a:extLst>
          </p:cNvPr>
          <p:cNvSpPr txBox="1"/>
          <p:nvPr/>
        </p:nvSpPr>
        <p:spPr>
          <a:xfrm>
            <a:off x="16436342" y="6299220"/>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rgbClr val="5E5E5E"/>
                </a:solidFill>
                <a:effectLst/>
                <a:uFillTx/>
                <a:latin typeface="+mn-lt"/>
                <a:ea typeface="+mn-ea"/>
                <a:cs typeface="+mn-cs"/>
                <a:sym typeface="Helvetica Neue"/>
              </a:rPr>
              <a:t>0</a:t>
            </a:r>
          </a:p>
        </p:txBody>
      </p:sp>
      <p:sp>
        <p:nvSpPr>
          <p:cNvPr id="16" name="TextBox 15">
            <a:extLst>
              <a:ext uri="{FF2B5EF4-FFF2-40B4-BE49-F238E27FC236}">
                <a16:creationId xmlns:a16="http://schemas.microsoft.com/office/drawing/2014/main" id="{D40409FF-C5AA-5C5F-0040-EA9F394C9289}"/>
              </a:ext>
            </a:extLst>
          </p:cNvPr>
          <p:cNvSpPr txBox="1"/>
          <p:nvPr/>
        </p:nvSpPr>
        <p:spPr>
          <a:xfrm>
            <a:off x="17843605" y="6299220"/>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1</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7" name="TextBox 16">
            <a:extLst>
              <a:ext uri="{FF2B5EF4-FFF2-40B4-BE49-F238E27FC236}">
                <a16:creationId xmlns:a16="http://schemas.microsoft.com/office/drawing/2014/main" id="{E9A5F7EE-6810-F598-7FDD-DF19BDC090B4}"/>
              </a:ext>
            </a:extLst>
          </p:cNvPr>
          <p:cNvSpPr txBox="1"/>
          <p:nvPr/>
        </p:nvSpPr>
        <p:spPr>
          <a:xfrm>
            <a:off x="19184311" y="6299220"/>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2</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8" name="TextBox 17">
            <a:extLst>
              <a:ext uri="{FF2B5EF4-FFF2-40B4-BE49-F238E27FC236}">
                <a16:creationId xmlns:a16="http://schemas.microsoft.com/office/drawing/2014/main" id="{E36FC673-34EA-759E-EF20-A3344FF7C102}"/>
              </a:ext>
            </a:extLst>
          </p:cNvPr>
          <p:cNvSpPr txBox="1"/>
          <p:nvPr/>
        </p:nvSpPr>
        <p:spPr>
          <a:xfrm>
            <a:off x="20575816" y="6299220"/>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3</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9" name="TextBox 18">
            <a:extLst>
              <a:ext uri="{FF2B5EF4-FFF2-40B4-BE49-F238E27FC236}">
                <a16:creationId xmlns:a16="http://schemas.microsoft.com/office/drawing/2014/main" id="{A379FFD9-1185-7D9C-83BE-B841AE2FB15B}"/>
              </a:ext>
            </a:extLst>
          </p:cNvPr>
          <p:cNvSpPr txBox="1"/>
          <p:nvPr/>
        </p:nvSpPr>
        <p:spPr>
          <a:xfrm>
            <a:off x="21967321" y="6299219"/>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4</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spTree>
    <p:extLst>
      <p:ext uri="{BB962C8B-B14F-4D97-AF65-F5344CB8AC3E}">
        <p14:creationId xmlns:p14="http://schemas.microsoft.com/office/powerpoint/2010/main" val="358602812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6314C-E65E-7FEF-F3DE-A7B24D82271F}"/>
              </a:ext>
            </a:extLst>
          </p:cNvPr>
          <p:cNvSpPr>
            <a:spLocks noGrp="1"/>
          </p:cNvSpPr>
          <p:nvPr>
            <p:ph type="title"/>
          </p:nvPr>
        </p:nvSpPr>
        <p:spPr/>
        <p:txBody>
          <a:bodyPr>
            <a:normAutofit fontScale="90000"/>
          </a:bodyPr>
          <a:lstStyle/>
          <a:p>
            <a:r>
              <a:rPr lang="en-US" dirty="0"/>
              <a:t>Union by rank</a:t>
            </a:r>
          </a:p>
        </p:txBody>
      </p:sp>
      <p:sp>
        <p:nvSpPr>
          <p:cNvPr id="3" name="Text Placeholder 2">
            <a:extLst>
              <a:ext uri="{FF2B5EF4-FFF2-40B4-BE49-F238E27FC236}">
                <a16:creationId xmlns:a16="http://schemas.microsoft.com/office/drawing/2014/main" id="{26127578-F054-D711-B851-A40A24460DB1}"/>
              </a:ext>
            </a:extLst>
          </p:cNvPr>
          <p:cNvSpPr>
            <a:spLocks noGrp="1"/>
          </p:cNvSpPr>
          <p:nvPr>
            <p:ph type="body" sz="quarter" idx="10"/>
          </p:nvPr>
        </p:nvSpPr>
        <p:spPr/>
        <p:txBody>
          <a:bodyPr/>
          <a:lstStyle/>
          <a:p>
            <a:r>
              <a:rPr lang="en-US" dirty="0"/>
              <a:t>Example</a:t>
            </a:r>
          </a:p>
        </p:txBody>
      </p:sp>
      <p:sp>
        <p:nvSpPr>
          <p:cNvPr id="4" name="Content Placeholder 3">
            <a:extLst>
              <a:ext uri="{FF2B5EF4-FFF2-40B4-BE49-F238E27FC236}">
                <a16:creationId xmlns:a16="http://schemas.microsoft.com/office/drawing/2014/main" id="{AC571649-90C5-7389-CC72-90C5AFACE54D}"/>
              </a:ext>
            </a:extLst>
          </p:cNvPr>
          <p:cNvSpPr>
            <a:spLocks noGrp="1"/>
          </p:cNvSpPr>
          <p:nvPr>
            <p:ph sz="quarter" idx="11"/>
          </p:nvPr>
        </p:nvSpPr>
        <p:spPr/>
        <p:txBody>
          <a:bodyPr>
            <a:normAutofit/>
          </a:bodyPr>
          <a:lstStyle/>
          <a:p>
            <a:pPr>
              <a:buFont typeface="Wingdings" pitchFamily="2" charset="2"/>
              <a:buChar char="Ø"/>
            </a:pPr>
            <a:r>
              <a:rPr lang="en-US" dirty="0"/>
              <a:t>S</a:t>
            </a:r>
            <a:r>
              <a:rPr lang="en-US" baseline="-25000" dirty="0"/>
              <a:t>0 </a:t>
            </a:r>
            <a:r>
              <a:rPr lang="en-US" dirty="0"/>
              <a:t>= {0}, S</a:t>
            </a:r>
            <a:r>
              <a:rPr lang="en-US" baseline="-25000" dirty="0"/>
              <a:t>4 </a:t>
            </a:r>
            <a:r>
              <a:rPr lang="en-US" dirty="0"/>
              <a:t>= {1, 2, 3, 4}, </a:t>
            </a:r>
          </a:p>
          <a:p>
            <a:pPr>
              <a:buFont typeface="Wingdings" pitchFamily="2" charset="2"/>
              <a:buChar char="Ø"/>
            </a:pPr>
            <a:r>
              <a:rPr lang="en-US" dirty="0"/>
              <a:t>UNION(0, 1) &gt;&gt; rank[0] &lt; rank[4], swap (0, 1) </a:t>
            </a:r>
          </a:p>
          <a:p>
            <a:pPr>
              <a:buFont typeface="Wingdings" pitchFamily="2" charset="2"/>
              <a:buChar char="Ø"/>
            </a:pPr>
            <a:r>
              <a:rPr lang="en-US" dirty="0"/>
              <a:t>UNION(1, 0) = S</a:t>
            </a:r>
            <a:r>
              <a:rPr lang="en-US" baseline="-25000" dirty="0"/>
              <a:t>4</a:t>
            </a:r>
            <a:r>
              <a:rPr lang="en-US" dirty="0"/>
              <a:t> ∪ S</a:t>
            </a:r>
            <a:r>
              <a:rPr lang="en-US" baseline="-25000" dirty="0"/>
              <a:t>0 </a:t>
            </a:r>
            <a:r>
              <a:rPr lang="en-US" dirty="0"/>
              <a:t>= {0, 1, 2, 3, 4}</a:t>
            </a:r>
          </a:p>
        </p:txBody>
      </p:sp>
      <p:graphicFrame>
        <p:nvGraphicFramePr>
          <p:cNvPr id="5" name="Table 4">
            <a:extLst>
              <a:ext uri="{FF2B5EF4-FFF2-40B4-BE49-F238E27FC236}">
                <a16:creationId xmlns:a16="http://schemas.microsoft.com/office/drawing/2014/main" id="{40B9B1A3-AA53-258D-51D2-3CE0BEA073CB}"/>
              </a:ext>
            </a:extLst>
          </p:cNvPr>
          <p:cNvGraphicFramePr>
            <a:graphicFrameLocks noGrp="1"/>
          </p:cNvGraphicFramePr>
          <p:nvPr/>
        </p:nvGraphicFramePr>
        <p:xfrm>
          <a:off x="15931287" y="8956607"/>
          <a:ext cx="6930845" cy="1274881"/>
        </p:xfrm>
        <a:graphic>
          <a:graphicData uri="http://schemas.openxmlformats.org/drawingml/2006/table">
            <a:tbl>
              <a:tblPr firstRow="1" bandRow="1">
                <a:tableStyleId>{69CF1AB2-1976-4502-BF36-3FF5EA218861}</a:tableStyleId>
              </a:tblPr>
              <a:tblGrid>
                <a:gridCol w="1386169">
                  <a:extLst>
                    <a:ext uri="{9D8B030D-6E8A-4147-A177-3AD203B41FA5}">
                      <a16:colId xmlns:a16="http://schemas.microsoft.com/office/drawing/2014/main" val="2245240904"/>
                    </a:ext>
                  </a:extLst>
                </a:gridCol>
                <a:gridCol w="1386169">
                  <a:extLst>
                    <a:ext uri="{9D8B030D-6E8A-4147-A177-3AD203B41FA5}">
                      <a16:colId xmlns:a16="http://schemas.microsoft.com/office/drawing/2014/main" val="3184509759"/>
                    </a:ext>
                  </a:extLst>
                </a:gridCol>
                <a:gridCol w="1386169">
                  <a:extLst>
                    <a:ext uri="{9D8B030D-6E8A-4147-A177-3AD203B41FA5}">
                      <a16:colId xmlns:a16="http://schemas.microsoft.com/office/drawing/2014/main" val="1741831817"/>
                    </a:ext>
                  </a:extLst>
                </a:gridCol>
                <a:gridCol w="1386169">
                  <a:extLst>
                    <a:ext uri="{9D8B030D-6E8A-4147-A177-3AD203B41FA5}">
                      <a16:colId xmlns:a16="http://schemas.microsoft.com/office/drawing/2014/main" val="3252153078"/>
                    </a:ext>
                  </a:extLst>
                </a:gridCol>
                <a:gridCol w="1386169">
                  <a:extLst>
                    <a:ext uri="{9D8B030D-6E8A-4147-A177-3AD203B41FA5}">
                      <a16:colId xmlns:a16="http://schemas.microsoft.com/office/drawing/2014/main" val="1076418318"/>
                    </a:ext>
                  </a:extLst>
                </a:gridCol>
              </a:tblGrid>
              <a:tr h="1274881">
                <a:tc>
                  <a:txBody>
                    <a:bodyPr/>
                    <a:lstStyle/>
                    <a:p>
                      <a:r>
                        <a:rPr lang="en-US" sz="4800" dirty="0"/>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8296037"/>
                  </a:ext>
                </a:extLst>
              </a:tr>
            </a:tbl>
          </a:graphicData>
        </a:graphic>
      </p:graphicFrame>
      <p:sp>
        <p:nvSpPr>
          <p:cNvPr id="7" name="TextBox 6">
            <a:extLst>
              <a:ext uri="{FF2B5EF4-FFF2-40B4-BE49-F238E27FC236}">
                <a16:creationId xmlns:a16="http://schemas.microsoft.com/office/drawing/2014/main" id="{4F8419B5-CBF6-4A1D-07CF-3464FFD172FD}"/>
              </a:ext>
            </a:extLst>
          </p:cNvPr>
          <p:cNvSpPr txBox="1"/>
          <p:nvPr/>
        </p:nvSpPr>
        <p:spPr>
          <a:xfrm>
            <a:off x="15931287" y="7869876"/>
            <a:ext cx="2808461"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800" dirty="0">
                <a:solidFill>
                  <a:schemeClr val="bg2">
                    <a:lumMod val="10000"/>
                  </a:schemeClr>
                </a:solidFill>
                <a:latin typeface="Consolas" panose="020B0609020204030204" pitchFamily="49" charset="0"/>
                <a:cs typeface="Consolas" panose="020B0609020204030204" pitchFamily="49" charset="0"/>
              </a:rPr>
              <a:t>p</a:t>
            </a:r>
            <a:r>
              <a:rPr kumimoji="0" lang="en-US" sz="4800" b="0" i="0" u="none" strike="noStrike" cap="none" spc="0" normalizeH="0" baseline="0" dirty="0">
                <a:ln>
                  <a:noFill/>
                </a:ln>
                <a:solidFill>
                  <a:schemeClr val="bg2">
                    <a:lumMod val="10000"/>
                  </a:schemeClr>
                </a:solidFill>
                <a:effectLst/>
                <a:uFillTx/>
                <a:latin typeface="Consolas" panose="020B0609020204030204" pitchFamily="49" charset="0"/>
                <a:cs typeface="Consolas" panose="020B0609020204030204" pitchFamily="49" charset="0"/>
                <a:sym typeface="Helvetica Neue"/>
              </a:rPr>
              <a:t>arent[]</a:t>
            </a:r>
          </a:p>
        </p:txBody>
      </p:sp>
      <p:sp>
        <p:nvSpPr>
          <p:cNvPr id="8" name="TextBox 7">
            <a:extLst>
              <a:ext uri="{FF2B5EF4-FFF2-40B4-BE49-F238E27FC236}">
                <a16:creationId xmlns:a16="http://schemas.microsoft.com/office/drawing/2014/main" id="{4962F600-B2B8-0982-2256-E0BD2F58DDF6}"/>
              </a:ext>
            </a:extLst>
          </p:cNvPr>
          <p:cNvSpPr txBox="1"/>
          <p:nvPr/>
        </p:nvSpPr>
        <p:spPr>
          <a:xfrm>
            <a:off x="16436342" y="10455376"/>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rgbClr val="5E5E5E"/>
                </a:solidFill>
                <a:effectLst/>
                <a:uFillTx/>
                <a:latin typeface="+mn-lt"/>
                <a:ea typeface="+mn-ea"/>
                <a:cs typeface="+mn-cs"/>
                <a:sym typeface="Helvetica Neue"/>
              </a:rPr>
              <a:t>0</a:t>
            </a:r>
          </a:p>
        </p:txBody>
      </p:sp>
      <p:sp>
        <p:nvSpPr>
          <p:cNvPr id="9" name="TextBox 8">
            <a:extLst>
              <a:ext uri="{FF2B5EF4-FFF2-40B4-BE49-F238E27FC236}">
                <a16:creationId xmlns:a16="http://schemas.microsoft.com/office/drawing/2014/main" id="{CDBEF9FA-70C7-7B77-4FF3-36E766E93EC0}"/>
              </a:ext>
            </a:extLst>
          </p:cNvPr>
          <p:cNvSpPr txBox="1"/>
          <p:nvPr/>
        </p:nvSpPr>
        <p:spPr>
          <a:xfrm>
            <a:off x="17843605" y="10455376"/>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1</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0" name="TextBox 9">
            <a:extLst>
              <a:ext uri="{FF2B5EF4-FFF2-40B4-BE49-F238E27FC236}">
                <a16:creationId xmlns:a16="http://schemas.microsoft.com/office/drawing/2014/main" id="{0E213164-EA50-B0C9-6529-F8357257AAB2}"/>
              </a:ext>
            </a:extLst>
          </p:cNvPr>
          <p:cNvSpPr txBox="1"/>
          <p:nvPr/>
        </p:nvSpPr>
        <p:spPr>
          <a:xfrm>
            <a:off x="19184311" y="10455376"/>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2</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1" name="TextBox 10">
            <a:extLst>
              <a:ext uri="{FF2B5EF4-FFF2-40B4-BE49-F238E27FC236}">
                <a16:creationId xmlns:a16="http://schemas.microsoft.com/office/drawing/2014/main" id="{B56FE1E8-6F81-6A1B-848C-A782E36C5BCF}"/>
              </a:ext>
            </a:extLst>
          </p:cNvPr>
          <p:cNvSpPr txBox="1"/>
          <p:nvPr/>
        </p:nvSpPr>
        <p:spPr>
          <a:xfrm>
            <a:off x="20575816" y="10455376"/>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3</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2" name="TextBox 11">
            <a:extLst>
              <a:ext uri="{FF2B5EF4-FFF2-40B4-BE49-F238E27FC236}">
                <a16:creationId xmlns:a16="http://schemas.microsoft.com/office/drawing/2014/main" id="{B723962A-C25F-8CF4-616E-A76116CCBD41}"/>
              </a:ext>
            </a:extLst>
          </p:cNvPr>
          <p:cNvSpPr txBox="1"/>
          <p:nvPr/>
        </p:nvSpPr>
        <p:spPr>
          <a:xfrm>
            <a:off x="21967321" y="10455375"/>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4</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pic>
        <p:nvPicPr>
          <p:cNvPr id="13" name="Picture 12">
            <a:extLst>
              <a:ext uri="{FF2B5EF4-FFF2-40B4-BE49-F238E27FC236}">
                <a16:creationId xmlns:a16="http://schemas.microsoft.com/office/drawing/2014/main" id="{5F110F19-197E-FF95-C229-6F1595CDAF2C}"/>
              </a:ext>
            </a:extLst>
          </p:cNvPr>
          <p:cNvPicPr>
            <a:picLocks noChangeAspect="1"/>
          </p:cNvPicPr>
          <p:nvPr/>
        </p:nvPicPr>
        <p:blipFill rotWithShape="1">
          <a:blip r:embed="rId2"/>
          <a:srcRect b="19774"/>
          <a:stretch/>
        </p:blipFill>
        <p:spPr>
          <a:xfrm>
            <a:off x="2339613" y="7650957"/>
            <a:ext cx="8401566" cy="5161062"/>
          </a:xfrm>
          <a:prstGeom prst="rect">
            <a:avLst/>
          </a:prstGeom>
        </p:spPr>
      </p:pic>
      <p:graphicFrame>
        <p:nvGraphicFramePr>
          <p:cNvPr id="6" name="Table 5">
            <a:extLst>
              <a:ext uri="{FF2B5EF4-FFF2-40B4-BE49-F238E27FC236}">
                <a16:creationId xmlns:a16="http://schemas.microsoft.com/office/drawing/2014/main" id="{A33FC3C5-9F7E-301D-BE47-DFB93EDCFB31}"/>
              </a:ext>
            </a:extLst>
          </p:cNvPr>
          <p:cNvGraphicFramePr>
            <a:graphicFrameLocks noGrp="1"/>
          </p:cNvGraphicFramePr>
          <p:nvPr>
            <p:extLst>
              <p:ext uri="{D42A27DB-BD31-4B8C-83A1-F6EECF244321}">
                <p14:modId xmlns:p14="http://schemas.microsoft.com/office/powerpoint/2010/main" val="3559741892"/>
              </p:ext>
            </p:extLst>
          </p:nvPr>
        </p:nvGraphicFramePr>
        <p:xfrm>
          <a:off x="15931287" y="4800451"/>
          <a:ext cx="6930845" cy="1274881"/>
        </p:xfrm>
        <a:graphic>
          <a:graphicData uri="http://schemas.openxmlformats.org/drawingml/2006/table">
            <a:tbl>
              <a:tblPr firstRow="1" bandRow="1">
                <a:tableStyleId>{69CF1AB2-1976-4502-BF36-3FF5EA218861}</a:tableStyleId>
              </a:tblPr>
              <a:tblGrid>
                <a:gridCol w="1386169">
                  <a:extLst>
                    <a:ext uri="{9D8B030D-6E8A-4147-A177-3AD203B41FA5}">
                      <a16:colId xmlns:a16="http://schemas.microsoft.com/office/drawing/2014/main" val="2245240904"/>
                    </a:ext>
                  </a:extLst>
                </a:gridCol>
                <a:gridCol w="1386169">
                  <a:extLst>
                    <a:ext uri="{9D8B030D-6E8A-4147-A177-3AD203B41FA5}">
                      <a16:colId xmlns:a16="http://schemas.microsoft.com/office/drawing/2014/main" val="3184509759"/>
                    </a:ext>
                  </a:extLst>
                </a:gridCol>
                <a:gridCol w="1386169">
                  <a:extLst>
                    <a:ext uri="{9D8B030D-6E8A-4147-A177-3AD203B41FA5}">
                      <a16:colId xmlns:a16="http://schemas.microsoft.com/office/drawing/2014/main" val="1741831817"/>
                    </a:ext>
                  </a:extLst>
                </a:gridCol>
                <a:gridCol w="1386169">
                  <a:extLst>
                    <a:ext uri="{9D8B030D-6E8A-4147-A177-3AD203B41FA5}">
                      <a16:colId xmlns:a16="http://schemas.microsoft.com/office/drawing/2014/main" val="3252153078"/>
                    </a:ext>
                  </a:extLst>
                </a:gridCol>
                <a:gridCol w="1386169">
                  <a:extLst>
                    <a:ext uri="{9D8B030D-6E8A-4147-A177-3AD203B41FA5}">
                      <a16:colId xmlns:a16="http://schemas.microsoft.com/office/drawing/2014/main" val="1076418318"/>
                    </a:ext>
                  </a:extLst>
                </a:gridCol>
              </a:tblGrid>
              <a:tr h="1274881">
                <a:tc>
                  <a:txBody>
                    <a:bodyPr/>
                    <a:lstStyle/>
                    <a:p>
                      <a:r>
                        <a:rPr lang="en-US" sz="4800" dirty="0"/>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8296037"/>
                  </a:ext>
                </a:extLst>
              </a:tr>
            </a:tbl>
          </a:graphicData>
        </a:graphic>
      </p:graphicFrame>
      <p:sp>
        <p:nvSpPr>
          <p:cNvPr id="14" name="TextBox 13">
            <a:extLst>
              <a:ext uri="{FF2B5EF4-FFF2-40B4-BE49-F238E27FC236}">
                <a16:creationId xmlns:a16="http://schemas.microsoft.com/office/drawing/2014/main" id="{A9EC89FE-6DAD-004C-62DA-9A67E8868A98}"/>
              </a:ext>
            </a:extLst>
          </p:cNvPr>
          <p:cNvSpPr txBox="1"/>
          <p:nvPr/>
        </p:nvSpPr>
        <p:spPr>
          <a:xfrm>
            <a:off x="15931287" y="3735307"/>
            <a:ext cx="2131994"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800" dirty="0">
                <a:solidFill>
                  <a:schemeClr val="bg2">
                    <a:lumMod val="10000"/>
                  </a:schemeClr>
                </a:solidFill>
                <a:latin typeface="Consolas" panose="020B0609020204030204" pitchFamily="49" charset="0"/>
                <a:cs typeface="Consolas" panose="020B0609020204030204" pitchFamily="49" charset="0"/>
              </a:rPr>
              <a:t>rank</a:t>
            </a:r>
            <a:r>
              <a:rPr kumimoji="0" lang="en-US" sz="4800" b="0" i="0" u="none" strike="noStrike" cap="none" spc="0" normalizeH="0" baseline="0" dirty="0">
                <a:ln>
                  <a:noFill/>
                </a:ln>
                <a:solidFill>
                  <a:schemeClr val="bg2">
                    <a:lumMod val="10000"/>
                  </a:schemeClr>
                </a:solidFill>
                <a:effectLst/>
                <a:uFillTx/>
                <a:latin typeface="Consolas" panose="020B0609020204030204" pitchFamily="49" charset="0"/>
                <a:cs typeface="Consolas" panose="020B0609020204030204" pitchFamily="49" charset="0"/>
                <a:sym typeface="Helvetica Neue"/>
              </a:rPr>
              <a:t>[]</a:t>
            </a:r>
          </a:p>
        </p:txBody>
      </p:sp>
      <p:sp>
        <p:nvSpPr>
          <p:cNvPr id="15" name="TextBox 14">
            <a:extLst>
              <a:ext uri="{FF2B5EF4-FFF2-40B4-BE49-F238E27FC236}">
                <a16:creationId xmlns:a16="http://schemas.microsoft.com/office/drawing/2014/main" id="{5C3AD2DC-8CAB-3B07-1981-F20A2C05761B}"/>
              </a:ext>
            </a:extLst>
          </p:cNvPr>
          <p:cNvSpPr txBox="1"/>
          <p:nvPr/>
        </p:nvSpPr>
        <p:spPr>
          <a:xfrm>
            <a:off x="16436342" y="6299220"/>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rgbClr val="5E5E5E"/>
                </a:solidFill>
                <a:effectLst/>
                <a:uFillTx/>
                <a:latin typeface="+mn-lt"/>
                <a:ea typeface="+mn-ea"/>
                <a:cs typeface="+mn-cs"/>
                <a:sym typeface="Helvetica Neue"/>
              </a:rPr>
              <a:t>0</a:t>
            </a:r>
          </a:p>
        </p:txBody>
      </p:sp>
      <p:sp>
        <p:nvSpPr>
          <p:cNvPr id="16" name="TextBox 15">
            <a:extLst>
              <a:ext uri="{FF2B5EF4-FFF2-40B4-BE49-F238E27FC236}">
                <a16:creationId xmlns:a16="http://schemas.microsoft.com/office/drawing/2014/main" id="{84015C31-D49C-8489-F475-70BD638D2F9F}"/>
              </a:ext>
            </a:extLst>
          </p:cNvPr>
          <p:cNvSpPr txBox="1"/>
          <p:nvPr/>
        </p:nvSpPr>
        <p:spPr>
          <a:xfrm>
            <a:off x="17843605" y="6299220"/>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1</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7" name="TextBox 16">
            <a:extLst>
              <a:ext uri="{FF2B5EF4-FFF2-40B4-BE49-F238E27FC236}">
                <a16:creationId xmlns:a16="http://schemas.microsoft.com/office/drawing/2014/main" id="{A10101E9-374A-63D8-5E47-8C8939E3ECBC}"/>
              </a:ext>
            </a:extLst>
          </p:cNvPr>
          <p:cNvSpPr txBox="1"/>
          <p:nvPr/>
        </p:nvSpPr>
        <p:spPr>
          <a:xfrm>
            <a:off x="19184311" y="6299220"/>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2</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8" name="TextBox 17">
            <a:extLst>
              <a:ext uri="{FF2B5EF4-FFF2-40B4-BE49-F238E27FC236}">
                <a16:creationId xmlns:a16="http://schemas.microsoft.com/office/drawing/2014/main" id="{A3826D68-940E-F987-E4A0-C5096B6B2DF5}"/>
              </a:ext>
            </a:extLst>
          </p:cNvPr>
          <p:cNvSpPr txBox="1"/>
          <p:nvPr/>
        </p:nvSpPr>
        <p:spPr>
          <a:xfrm>
            <a:off x="20575816" y="6299220"/>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3</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9" name="TextBox 18">
            <a:extLst>
              <a:ext uri="{FF2B5EF4-FFF2-40B4-BE49-F238E27FC236}">
                <a16:creationId xmlns:a16="http://schemas.microsoft.com/office/drawing/2014/main" id="{84D5AFB0-89E3-8C3A-2841-1D32F467A54C}"/>
              </a:ext>
            </a:extLst>
          </p:cNvPr>
          <p:cNvSpPr txBox="1"/>
          <p:nvPr/>
        </p:nvSpPr>
        <p:spPr>
          <a:xfrm>
            <a:off x="21967321" y="6299219"/>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4</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spTree>
    <p:extLst>
      <p:ext uri="{BB962C8B-B14F-4D97-AF65-F5344CB8AC3E}">
        <p14:creationId xmlns:p14="http://schemas.microsoft.com/office/powerpoint/2010/main" val="320785712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2C9AF-42E4-2D24-AEBD-08745B501AC9}"/>
              </a:ext>
            </a:extLst>
          </p:cNvPr>
          <p:cNvSpPr>
            <a:spLocks noGrp="1"/>
          </p:cNvSpPr>
          <p:nvPr>
            <p:ph type="title"/>
          </p:nvPr>
        </p:nvSpPr>
        <p:spPr/>
        <p:txBody>
          <a:bodyPr>
            <a:normAutofit fontScale="90000"/>
          </a:bodyPr>
          <a:lstStyle/>
          <a:p>
            <a:r>
              <a:rPr lang="en-US" dirty="0"/>
              <a:t>Subtopics</a:t>
            </a:r>
          </a:p>
        </p:txBody>
      </p:sp>
      <p:sp>
        <p:nvSpPr>
          <p:cNvPr id="3" name="Text Placeholder 2">
            <a:extLst>
              <a:ext uri="{FF2B5EF4-FFF2-40B4-BE49-F238E27FC236}">
                <a16:creationId xmlns:a16="http://schemas.microsoft.com/office/drawing/2014/main" id="{D8EE16A7-CD36-0D3E-F436-BA7E2ED5D48E}"/>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1E61645D-2332-4F8B-2FA5-36E734C8B487}"/>
              </a:ext>
            </a:extLst>
          </p:cNvPr>
          <p:cNvSpPr>
            <a:spLocks noGrp="1"/>
          </p:cNvSpPr>
          <p:nvPr>
            <p:ph sz="quarter" idx="11"/>
          </p:nvPr>
        </p:nvSpPr>
        <p:spPr/>
        <p:txBody>
          <a:bodyPr/>
          <a:lstStyle/>
          <a:p>
            <a:r>
              <a:rPr lang="en-US" dirty="0"/>
              <a:t>Set</a:t>
            </a:r>
          </a:p>
          <a:p>
            <a:r>
              <a:rPr lang="en-US" dirty="0"/>
              <a:t>Disjoint-set</a:t>
            </a:r>
          </a:p>
          <a:p>
            <a:r>
              <a:rPr lang="en-US" dirty="0"/>
              <a:t>Disjoint set operations</a:t>
            </a:r>
          </a:p>
          <a:p>
            <a:r>
              <a:rPr lang="en-US" dirty="0"/>
              <a:t>Disjoint set forest</a:t>
            </a:r>
          </a:p>
          <a:p>
            <a:r>
              <a:rPr lang="en-US" dirty="0"/>
              <a:t>Union by rank</a:t>
            </a:r>
          </a:p>
          <a:p>
            <a:r>
              <a:rPr lang="en-US" dirty="0"/>
              <a:t>Path Compression</a:t>
            </a:r>
          </a:p>
        </p:txBody>
      </p:sp>
    </p:spTree>
    <p:extLst>
      <p:ext uri="{BB962C8B-B14F-4D97-AF65-F5344CB8AC3E}">
        <p14:creationId xmlns:p14="http://schemas.microsoft.com/office/powerpoint/2010/main" val="3077804572"/>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6314C-E65E-7FEF-F3DE-A7B24D82271F}"/>
              </a:ext>
            </a:extLst>
          </p:cNvPr>
          <p:cNvSpPr>
            <a:spLocks noGrp="1"/>
          </p:cNvSpPr>
          <p:nvPr>
            <p:ph type="title"/>
          </p:nvPr>
        </p:nvSpPr>
        <p:spPr/>
        <p:txBody>
          <a:bodyPr>
            <a:normAutofit fontScale="90000"/>
          </a:bodyPr>
          <a:lstStyle/>
          <a:p>
            <a:r>
              <a:rPr lang="en-US" dirty="0"/>
              <a:t>Path compression</a:t>
            </a:r>
          </a:p>
        </p:txBody>
      </p:sp>
      <p:sp>
        <p:nvSpPr>
          <p:cNvPr id="3" name="Text Placeholder 2">
            <a:extLst>
              <a:ext uri="{FF2B5EF4-FFF2-40B4-BE49-F238E27FC236}">
                <a16:creationId xmlns:a16="http://schemas.microsoft.com/office/drawing/2014/main" id="{26127578-F054-D711-B851-A40A24460DB1}"/>
              </a:ext>
            </a:extLst>
          </p:cNvPr>
          <p:cNvSpPr>
            <a:spLocks noGrp="1"/>
          </p:cNvSpPr>
          <p:nvPr>
            <p:ph type="body" sz="quarter" idx="10"/>
          </p:nvPr>
        </p:nvSpPr>
        <p:spPr/>
        <p:txBody>
          <a:bodyPr/>
          <a:lstStyle/>
          <a:p>
            <a:r>
              <a:rPr lang="en-US" dirty="0"/>
              <a:t>Concept</a:t>
            </a:r>
          </a:p>
        </p:txBody>
      </p:sp>
      <p:sp>
        <p:nvSpPr>
          <p:cNvPr id="4" name="Content Placeholder 3">
            <a:extLst>
              <a:ext uri="{FF2B5EF4-FFF2-40B4-BE49-F238E27FC236}">
                <a16:creationId xmlns:a16="http://schemas.microsoft.com/office/drawing/2014/main" id="{AC571649-90C5-7389-CC72-90C5AFACE54D}"/>
              </a:ext>
            </a:extLst>
          </p:cNvPr>
          <p:cNvSpPr>
            <a:spLocks noGrp="1"/>
          </p:cNvSpPr>
          <p:nvPr>
            <p:ph sz="quarter" idx="11"/>
          </p:nvPr>
        </p:nvSpPr>
        <p:spPr/>
        <p:txBody>
          <a:bodyPr>
            <a:normAutofit/>
          </a:bodyPr>
          <a:lstStyle/>
          <a:p>
            <a:r>
              <a:rPr lang="en-US" dirty="0"/>
              <a:t>Path Compression is the technique used for optimize the efficiency of the </a:t>
            </a:r>
            <a:r>
              <a:rPr lang="en-US" b="1" dirty="0"/>
              <a:t>FIND-SET</a:t>
            </a:r>
            <a:r>
              <a:rPr lang="en-US" dirty="0"/>
              <a:t> operation (as to increase the performance of find operation, every node is required to have a direct pointer to the root).</a:t>
            </a:r>
          </a:p>
          <a:p>
            <a:r>
              <a:rPr lang="en-US" dirty="0"/>
              <a:t>The algorithm works by checking if the node is already root, then no works need to be done. Otherwise, the pointer has to be updated to point to the root.</a:t>
            </a:r>
          </a:p>
          <a:p>
            <a:endParaRPr lang="en-US" dirty="0"/>
          </a:p>
          <a:p>
            <a:endParaRPr lang="en-US" dirty="0"/>
          </a:p>
          <a:p>
            <a:endParaRPr lang="en-US" dirty="0"/>
          </a:p>
        </p:txBody>
      </p:sp>
    </p:spTree>
    <p:extLst>
      <p:ext uri="{BB962C8B-B14F-4D97-AF65-F5344CB8AC3E}">
        <p14:creationId xmlns:p14="http://schemas.microsoft.com/office/powerpoint/2010/main" val="733151276"/>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6314C-E65E-7FEF-F3DE-A7B24D82271F}"/>
              </a:ext>
            </a:extLst>
          </p:cNvPr>
          <p:cNvSpPr>
            <a:spLocks noGrp="1"/>
          </p:cNvSpPr>
          <p:nvPr>
            <p:ph type="title"/>
          </p:nvPr>
        </p:nvSpPr>
        <p:spPr/>
        <p:txBody>
          <a:bodyPr>
            <a:normAutofit fontScale="90000"/>
          </a:bodyPr>
          <a:lstStyle/>
          <a:p>
            <a:r>
              <a:rPr lang="en-US" dirty="0"/>
              <a:t>Path compression</a:t>
            </a:r>
          </a:p>
        </p:txBody>
      </p:sp>
      <p:sp>
        <p:nvSpPr>
          <p:cNvPr id="3" name="Text Placeholder 2">
            <a:extLst>
              <a:ext uri="{FF2B5EF4-FFF2-40B4-BE49-F238E27FC236}">
                <a16:creationId xmlns:a16="http://schemas.microsoft.com/office/drawing/2014/main" id="{26127578-F054-D711-B851-A40A24460DB1}"/>
              </a:ext>
            </a:extLst>
          </p:cNvPr>
          <p:cNvSpPr>
            <a:spLocks noGrp="1"/>
          </p:cNvSpPr>
          <p:nvPr>
            <p:ph type="body" sz="quarter" idx="10"/>
          </p:nvPr>
        </p:nvSpPr>
        <p:spPr/>
        <p:txBody>
          <a:bodyPr/>
          <a:lstStyle/>
          <a:p>
            <a:r>
              <a:rPr lang="en-US" dirty="0"/>
              <a:t>implementation</a:t>
            </a:r>
          </a:p>
        </p:txBody>
      </p:sp>
      <p:sp>
        <p:nvSpPr>
          <p:cNvPr id="4" name="Content Placeholder 3">
            <a:extLst>
              <a:ext uri="{FF2B5EF4-FFF2-40B4-BE49-F238E27FC236}">
                <a16:creationId xmlns:a16="http://schemas.microsoft.com/office/drawing/2014/main" id="{AC571649-90C5-7389-CC72-90C5AFACE54D}"/>
              </a:ext>
            </a:extLst>
          </p:cNvPr>
          <p:cNvSpPr>
            <a:spLocks noGrp="1"/>
          </p:cNvSpPr>
          <p:nvPr>
            <p:ph sz="quarter" idx="11"/>
          </p:nvPr>
        </p:nvSpPr>
        <p:spPr/>
        <p:txBody>
          <a:bodyPr>
            <a:normAutofit/>
          </a:bodyPr>
          <a:lstStyle/>
          <a:p>
            <a:r>
              <a:rPr lang="en-ID" dirty="0">
                <a:effectLst/>
              </a:rPr>
              <a:t>The new implementation of </a:t>
            </a:r>
            <a:r>
              <a:rPr lang="en-ID" dirty="0" err="1">
                <a:effectLst/>
              </a:rPr>
              <a:t>find_set</a:t>
            </a:r>
            <a:r>
              <a:rPr lang="en-ID" dirty="0">
                <a:effectLst/>
              </a:rPr>
              <a:t> is as follows:</a:t>
            </a:r>
          </a:p>
          <a:p>
            <a:pPr marL="0" indent="0">
              <a:buNone/>
            </a:pPr>
            <a:endParaRPr lang="en-US" dirty="0"/>
          </a:p>
          <a:p>
            <a:endParaRPr lang="en-US" dirty="0"/>
          </a:p>
          <a:p>
            <a:endParaRPr lang="en-US" dirty="0"/>
          </a:p>
        </p:txBody>
      </p:sp>
      <p:pic>
        <p:nvPicPr>
          <p:cNvPr id="6" name="Picture 5" descr="A computer screen shot of a code&#10;&#10;Description automatically generated">
            <a:extLst>
              <a:ext uri="{FF2B5EF4-FFF2-40B4-BE49-F238E27FC236}">
                <a16:creationId xmlns:a16="http://schemas.microsoft.com/office/drawing/2014/main" id="{248C63F6-3ABB-C630-065A-C899A32DF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7323" y="4816186"/>
            <a:ext cx="14421458" cy="4083627"/>
          </a:xfrm>
          <a:prstGeom prst="rect">
            <a:avLst/>
          </a:prstGeom>
        </p:spPr>
      </p:pic>
    </p:spTree>
    <p:extLst>
      <p:ext uri="{BB962C8B-B14F-4D97-AF65-F5344CB8AC3E}">
        <p14:creationId xmlns:p14="http://schemas.microsoft.com/office/powerpoint/2010/main" val="61745594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6314C-E65E-7FEF-F3DE-A7B24D82271F}"/>
              </a:ext>
            </a:extLst>
          </p:cNvPr>
          <p:cNvSpPr>
            <a:spLocks noGrp="1"/>
          </p:cNvSpPr>
          <p:nvPr>
            <p:ph type="title"/>
          </p:nvPr>
        </p:nvSpPr>
        <p:spPr/>
        <p:txBody>
          <a:bodyPr>
            <a:normAutofit fontScale="90000"/>
          </a:bodyPr>
          <a:lstStyle/>
          <a:p>
            <a:r>
              <a:rPr lang="en-US" dirty="0"/>
              <a:t>Path compression</a:t>
            </a:r>
          </a:p>
        </p:txBody>
      </p:sp>
      <p:sp>
        <p:nvSpPr>
          <p:cNvPr id="3" name="Text Placeholder 2">
            <a:extLst>
              <a:ext uri="{FF2B5EF4-FFF2-40B4-BE49-F238E27FC236}">
                <a16:creationId xmlns:a16="http://schemas.microsoft.com/office/drawing/2014/main" id="{26127578-F054-D711-B851-A40A24460DB1}"/>
              </a:ext>
            </a:extLst>
          </p:cNvPr>
          <p:cNvSpPr>
            <a:spLocks noGrp="1"/>
          </p:cNvSpPr>
          <p:nvPr>
            <p:ph type="body" sz="quarter" idx="10"/>
          </p:nvPr>
        </p:nvSpPr>
        <p:spPr/>
        <p:txBody>
          <a:bodyPr/>
          <a:lstStyle/>
          <a:p>
            <a:r>
              <a:rPr lang="en-US" dirty="0"/>
              <a:t>example</a:t>
            </a:r>
          </a:p>
        </p:txBody>
      </p:sp>
      <p:sp>
        <p:nvSpPr>
          <p:cNvPr id="4" name="Content Placeholder 3">
            <a:extLst>
              <a:ext uri="{FF2B5EF4-FFF2-40B4-BE49-F238E27FC236}">
                <a16:creationId xmlns:a16="http://schemas.microsoft.com/office/drawing/2014/main" id="{AC571649-90C5-7389-CC72-90C5AFACE54D}"/>
              </a:ext>
            </a:extLst>
          </p:cNvPr>
          <p:cNvSpPr>
            <a:spLocks noGrp="1"/>
          </p:cNvSpPr>
          <p:nvPr>
            <p:ph sz="quarter" idx="11"/>
          </p:nvPr>
        </p:nvSpPr>
        <p:spPr>
          <a:xfrm>
            <a:off x="2167377" y="3714224"/>
            <a:ext cx="15317059" cy="8129718"/>
          </a:xfrm>
        </p:spPr>
        <p:txBody>
          <a:bodyPr>
            <a:normAutofit/>
          </a:bodyPr>
          <a:lstStyle/>
          <a:p>
            <a:r>
              <a:rPr lang="en-ID" dirty="0">
                <a:effectLst/>
              </a:rPr>
              <a:t>Let’s say we currently have this disjoint set:</a:t>
            </a:r>
          </a:p>
          <a:p>
            <a:endParaRPr lang="en-ID" dirty="0"/>
          </a:p>
          <a:p>
            <a:endParaRPr lang="en-ID" dirty="0">
              <a:effectLst/>
            </a:endParaRPr>
          </a:p>
          <a:p>
            <a:endParaRPr lang="en-ID" dirty="0"/>
          </a:p>
          <a:p>
            <a:endParaRPr lang="en-ID" dirty="0">
              <a:effectLst/>
            </a:endParaRPr>
          </a:p>
          <a:p>
            <a:r>
              <a:rPr lang="en-ID" dirty="0"/>
              <a:t>We called find-set(7) using path compression.</a:t>
            </a:r>
            <a:endParaRPr lang="en-ID" dirty="0">
              <a:effectLst/>
            </a:endParaRPr>
          </a:p>
          <a:p>
            <a:pPr marL="0" indent="0">
              <a:buNone/>
            </a:pPr>
            <a:endParaRPr lang="en-US" dirty="0"/>
          </a:p>
          <a:p>
            <a:endParaRPr lang="en-US" dirty="0"/>
          </a:p>
          <a:p>
            <a:endParaRPr lang="en-US" dirty="0"/>
          </a:p>
        </p:txBody>
      </p:sp>
      <p:pic>
        <p:nvPicPr>
          <p:cNvPr id="7" name="Picture 6" descr="A diagram of a diagram&#10;&#10;Description automatically generated">
            <a:extLst>
              <a:ext uri="{FF2B5EF4-FFF2-40B4-BE49-F238E27FC236}">
                <a16:creationId xmlns:a16="http://schemas.microsoft.com/office/drawing/2014/main" id="{6EE8BB30-DC96-B103-2763-923B0CB1751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511" b="95036" l="7736" r="90000">
                        <a14:foregroundMark x1="34717" y1="48305" x2="34717" y2="48305"/>
                        <a14:foregroundMark x1="59057" y1="29661" x2="59057" y2="29661"/>
                        <a14:foregroundMark x1="60566" y1="7022" x2="60566" y2="7022"/>
                        <a14:foregroundMark x1="82453" y1="50969" x2="82453" y2="50969"/>
                        <a14:foregroundMark x1="56415" y1="72639" x2="56415" y2="72639"/>
                        <a14:foregroundMark x1="16038" y1="69007" x2="16038" y2="69007"/>
                        <a14:foregroundMark x1="16038" y1="90315" x2="16038" y2="90315"/>
                        <a14:foregroundMark x1="58113" y1="89709" x2="58113" y2="89709"/>
                        <a14:foregroundMark x1="59623" y1="95278" x2="59623" y2="95278"/>
                        <a14:foregroundMark x1="48679" y1="38983" x2="48679" y2="38983"/>
                        <a14:foregroundMark x1="33019" y1="53027" x2="20566" y2="66707"/>
                        <a14:foregroundMark x1="47532" y1="59357" x2="55472" y2="65617"/>
                        <a14:foregroundMark x1="39811" y1="53269" x2="42092" y2="55067"/>
                        <a14:foregroundMark x1="78895" y1="44310" x2="81321" y2="46005"/>
                        <a14:foregroundMark x1="77567" y1="43382" x2="78895" y2="44310"/>
                        <a14:foregroundMark x1="62264" y1="32688" x2="75043" y2="41618"/>
                        <a14:foregroundMark x1="81321" y1="46005" x2="80377" y2="46005"/>
                        <a14:foregroundMark x1="59544" y1="18349" x2="61132" y2="24334"/>
                        <a14:foregroundMark x1="58113" y1="12954" x2="58487" y2="14362"/>
                        <a14:foregroundMark x1="59057" y1="74334" x2="61698" y2="85351"/>
                        <a14:foregroundMark x1="14340" y1="74939" x2="14340" y2="74939"/>
                        <a14:foregroundMark x1="55472" y1="32688" x2="41887" y2="46610"/>
                        <a14:foregroundMark x1="60377" y1="3511" x2="60377" y2="3511"/>
                        <a14:foregroundMark x1="47736" y1="59080" x2="42075" y2="53148"/>
                        <a14:foregroundMark x1="77547" y1="46247" x2="74151" y2="41283"/>
                        <a14:foregroundMark x1="7736" y1="69613" x2="7736" y2="69613"/>
                        <a14:backgroundMark x1="57547" y1="14528" x2="59245" y2="18402"/>
                        <a14:backgroundMark x1="41321" y1="55448" x2="47358" y2="59443"/>
                        <a14:backgroundMark x1="75283" y1="41525" x2="77358" y2="43462"/>
                        <a14:backgroundMark x1="77358" y1="44310" x2="77358" y2="44310"/>
                      </a14:backgroundRemoval>
                    </a14:imgEffect>
                  </a14:imgLayer>
                </a14:imgProps>
              </a:ext>
              <a:ext uri="{28A0092B-C50C-407E-A947-70E740481C1C}">
                <a14:useLocalDpi xmlns:a14="http://schemas.microsoft.com/office/drawing/2010/main" val="0"/>
              </a:ext>
            </a:extLst>
          </a:blip>
          <a:stretch>
            <a:fillRect/>
          </a:stretch>
        </p:blipFill>
        <p:spPr>
          <a:xfrm>
            <a:off x="17160037" y="3714224"/>
            <a:ext cx="5333677" cy="8312485"/>
          </a:xfrm>
          <a:prstGeom prst="rect">
            <a:avLst/>
          </a:prstGeom>
        </p:spPr>
      </p:pic>
      <p:graphicFrame>
        <p:nvGraphicFramePr>
          <p:cNvPr id="8" name="Table 7">
            <a:extLst>
              <a:ext uri="{FF2B5EF4-FFF2-40B4-BE49-F238E27FC236}">
                <a16:creationId xmlns:a16="http://schemas.microsoft.com/office/drawing/2014/main" id="{03E70116-E210-357F-5A85-872E106FF791}"/>
              </a:ext>
            </a:extLst>
          </p:cNvPr>
          <p:cNvGraphicFramePr>
            <a:graphicFrameLocks noGrp="1"/>
          </p:cNvGraphicFramePr>
          <p:nvPr>
            <p:extLst>
              <p:ext uri="{D42A27DB-BD31-4B8C-83A1-F6EECF244321}">
                <p14:modId xmlns:p14="http://schemas.microsoft.com/office/powerpoint/2010/main" val="2701158324"/>
              </p:ext>
            </p:extLst>
          </p:nvPr>
        </p:nvGraphicFramePr>
        <p:xfrm>
          <a:off x="2975523" y="6220559"/>
          <a:ext cx="11002640" cy="1274881"/>
        </p:xfrm>
        <a:graphic>
          <a:graphicData uri="http://schemas.openxmlformats.org/drawingml/2006/table">
            <a:tbl>
              <a:tblPr firstRow="1" bandRow="1">
                <a:tableStyleId>{69CF1AB2-1976-4502-BF36-3FF5EA218861}</a:tableStyleId>
              </a:tblPr>
              <a:tblGrid>
                <a:gridCol w="1375330">
                  <a:extLst>
                    <a:ext uri="{9D8B030D-6E8A-4147-A177-3AD203B41FA5}">
                      <a16:colId xmlns:a16="http://schemas.microsoft.com/office/drawing/2014/main" val="2245240904"/>
                    </a:ext>
                  </a:extLst>
                </a:gridCol>
                <a:gridCol w="1375330">
                  <a:extLst>
                    <a:ext uri="{9D8B030D-6E8A-4147-A177-3AD203B41FA5}">
                      <a16:colId xmlns:a16="http://schemas.microsoft.com/office/drawing/2014/main" val="3184509759"/>
                    </a:ext>
                  </a:extLst>
                </a:gridCol>
                <a:gridCol w="1375330">
                  <a:extLst>
                    <a:ext uri="{9D8B030D-6E8A-4147-A177-3AD203B41FA5}">
                      <a16:colId xmlns:a16="http://schemas.microsoft.com/office/drawing/2014/main" val="1741831817"/>
                    </a:ext>
                  </a:extLst>
                </a:gridCol>
                <a:gridCol w="1375330">
                  <a:extLst>
                    <a:ext uri="{9D8B030D-6E8A-4147-A177-3AD203B41FA5}">
                      <a16:colId xmlns:a16="http://schemas.microsoft.com/office/drawing/2014/main" val="3252153078"/>
                    </a:ext>
                  </a:extLst>
                </a:gridCol>
                <a:gridCol w="1375330">
                  <a:extLst>
                    <a:ext uri="{9D8B030D-6E8A-4147-A177-3AD203B41FA5}">
                      <a16:colId xmlns:a16="http://schemas.microsoft.com/office/drawing/2014/main" val="4021791570"/>
                    </a:ext>
                  </a:extLst>
                </a:gridCol>
                <a:gridCol w="1375330">
                  <a:extLst>
                    <a:ext uri="{9D8B030D-6E8A-4147-A177-3AD203B41FA5}">
                      <a16:colId xmlns:a16="http://schemas.microsoft.com/office/drawing/2014/main" val="3430859937"/>
                    </a:ext>
                  </a:extLst>
                </a:gridCol>
                <a:gridCol w="1375330">
                  <a:extLst>
                    <a:ext uri="{9D8B030D-6E8A-4147-A177-3AD203B41FA5}">
                      <a16:colId xmlns:a16="http://schemas.microsoft.com/office/drawing/2014/main" val="1665828277"/>
                    </a:ext>
                  </a:extLst>
                </a:gridCol>
                <a:gridCol w="1375330">
                  <a:extLst>
                    <a:ext uri="{9D8B030D-6E8A-4147-A177-3AD203B41FA5}">
                      <a16:colId xmlns:a16="http://schemas.microsoft.com/office/drawing/2014/main" val="1076418318"/>
                    </a:ext>
                  </a:extLst>
                </a:gridCol>
              </a:tblGrid>
              <a:tr h="1274881">
                <a:tc>
                  <a:txBody>
                    <a:bodyPr/>
                    <a:lstStyle/>
                    <a:p>
                      <a:r>
                        <a:rPr lang="en-US" sz="4800" dirty="0"/>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8296037"/>
                  </a:ext>
                </a:extLst>
              </a:tr>
            </a:tbl>
          </a:graphicData>
        </a:graphic>
      </p:graphicFrame>
      <p:sp>
        <p:nvSpPr>
          <p:cNvPr id="9" name="TextBox 8">
            <a:extLst>
              <a:ext uri="{FF2B5EF4-FFF2-40B4-BE49-F238E27FC236}">
                <a16:creationId xmlns:a16="http://schemas.microsoft.com/office/drawing/2014/main" id="{FD668BCD-4B57-25C7-E282-7B6FD1F3374A}"/>
              </a:ext>
            </a:extLst>
          </p:cNvPr>
          <p:cNvSpPr txBox="1"/>
          <p:nvPr/>
        </p:nvSpPr>
        <p:spPr>
          <a:xfrm>
            <a:off x="2907323" y="5123115"/>
            <a:ext cx="2808461"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800" dirty="0">
                <a:solidFill>
                  <a:schemeClr val="bg2">
                    <a:lumMod val="10000"/>
                  </a:schemeClr>
                </a:solidFill>
                <a:latin typeface="Consolas" panose="020B0609020204030204" pitchFamily="49" charset="0"/>
                <a:cs typeface="Consolas" panose="020B0609020204030204" pitchFamily="49" charset="0"/>
              </a:rPr>
              <a:t>p</a:t>
            </a:r>
            <a:r>
              <a:rPr kumimoji="0" lang="en-US" sz="4800" b="0" i="0" u="none" strike="noStrike" cap="none" spc="0" normalizeH="0" baseline="0" dirty="0">
                <a:ln>
                  <a:noFill/>
                </a:ln>
                <a:solidFill>
                  <a:schemeClr val="bg2">
                    <a:lumMod val="10000"/>
                  </a:schemeClr>
                </a:solidFill>
                <a:effectLst/>
                <a:uFillTx/>
                <a:latin typeface="Consolas" panose="020B0609020204030204" pitchFamily="49" charset="0"/>
                <a:cs typeface="Consolas" panose="020B0609020204030204" pitchFamily="49" charset="0"/>
                <a:sym typeface="Helvetica Neue"/>
              </a:rPr>
              <a:t>arent[]</a:t>
            </a:r>
          </a:p>
        </p:txBody>
      </p:sp>
      <p:sp>
        <p:nvSpPr>
          <p:cNvPr id="11" name="TextBox 10">
            <a:extLst>
              <a:ext uri="{FF2B5EF4-FFF2-40B4-BE49-F238E27FC236}">
                <a16:creationId xmlns:a16="http://schemas.microsoft.com/office/drawing/2014/main" id="{8A7E8716-4243-8451-391E-52D3C6634E35}"/>
              </a:ext>
            </a:extLst>
          </p:cNvPr>
          <p:cNvSpPr txBox="1"/>
          <p:nvPr/>
        </p:nvSpPr>
        <p:spPr>
          <a:xfrm>
            <a:off x="3483611" y="7730122"/>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1</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2" name="TextBox 11">
            <a:extLst>
              <a:ext uri="{FF2B5EF4-FFF2-40B4-BE49-F238E27FC236}">
                <a16:creationId xmlns:a16="http://schemas.microsoft.com/office/drawing/2014/main" id="{47591006-D798-F68D-83D1-4B683D8B5A8E}"/>
              </a:ext>
            </a:extLst>
          </p:cNvPr>
          <p:cNvSpPr txBox="1"/>
          <p:nvPr/>
        </p:nvSpPr>
        <p:spPr>
          <a:xfrm>
            <a:off x="4824317" y="7730122"/>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2</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3" name="TextBox 12">
            <a:extLst>
              <a:ext uri="{FF2B5EF4-FFF2-40B4-BE49-F238E27FC236}">
                <a16:creationId xmlns:a16="http://schemas.microsoft.com/office/drawing/2014/main" id="{99FF9502-84EC-7120-9BBD-58B03B6939B0}"/>
              </a:ext>
            </a:extLst>
          </p:cNvPr>
          <p:cNvSpPr txBox="1"/>
          <p:nvPr/>
        </p:nvSpPr>
        <p:spPr>
          <a:xfrm>
            <a:off x="6215822" y="7730122"/>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3</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4" name="TextBox 13">
            <a:extLst>
              <a:ext uri="{FF2B5EF4-FFF2-40B4-BE49-F238E27FC236}">
                <a16:creationId xmlns:a16="http://schemas.microsoft.com/office/drawing/2014/main" id="{ED6B01C0-0CBF-5E13-553D-C9EC3DC59F05}"/>
              </a:ext>
            </a:extLst>
          </p:cNvPr>
          <p:cNvSpPr txBox="1"/>
          <p:nvPr/>
        </p:nvSpPr>
        <p:spPr>
          <a:xfrm>
            <a:off x="7607327" y="7730121"/>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4</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5" name="TextBox 14">
            <a:extLst>
              <a:ext uri="{FF2B5EF4-FFF2-40B4-BE49-F238E27FC236}">
                <a16:creationId xmlns:a16="http://schemas.microsoft.com/office/drawing/2014/main" id="{E9DDECB1-1390-8597-C902-9AA60816E28D}"/>
              </a:ext>
            </a:extLst>
          </p:cNvPr>
          <p:cNvSpPr txBox="1"/>
          <p:nvPr/>
        </p:nvSpPr>
        <p:spPr>
          <a:xfrm>
            <a:off x="8906095" y="7730121"/>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5</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6" name="TextBox 15">
            <a:extLst>
              <a:ext uri="{FF2B5EF4-FFF2-40B4-BE49-F238E27FC236}">
                <a16:creationId xmlns:a16="http://schemas.microsoft.com/office/drawing/2014/main" id="{0D50D6A8-CF14-88EA-E537-B1BD03FD0EF2}"/>
              </a:ext>
            </a:extLst>
          </p:cNvPr>
          <p:cNvSpPr txBox="1"/>
          <p:nvPr/>
        </p:nvSpPr>
        <p:spPr>
          <a:xfrm>
            <a:off x="10313358" y="7730121"/>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rgbClr val="5E5E5E"/>
                </a:solidFill>
                <a:effectLst/>
                <a:uFillTx/>
                <a:latin typeface="+mn-lt"/>
                <a:ea typeface="+mn-ea"/>
                <a:cs typeface="+mn-cs"/>
                <a:sym typeface="Helvetica Neue"/>
              </a:rPr>
              <a:t>6</a:t>
            </a:r>
          </a:p>
        </p:txBody>
      </p:sp>
      <p:sp>
        <p:nvSpPr>
          <p:cNvPr id="17" name="TextBox 16">
            <a:extLst>
              <a:ext uri="{FF2B5EF4-FFF2-40B4-BE49-F238E27FC236}">
                <a16:creationId xmlns:a16="http://schemas.microsoft.com/office/drawing/2014/main" id="{2171ABA9-54E5-5172-1A9C-02249CA05CE1}"/>
              </a:ext>
            </a:extLst>
          </p:cNvPr>
          <p:cNvSpPr txBox="1"/>
          <p:nvPr/>
        </p:nvSpPr>
        <p:spPr>
          <a:xfrm>
            <a:off x="11654064" y="7730121"/>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rgbClr val="5E5E5E"/>
                </a:solidFill>
                <a:effectLst/>
                <a:uFillTx/>
                <a:latin typeface="+mn-lt"/>
                <a:ea typeface="+mn-ea"/>
                <a:cs typeface="+mn-cs"/>
                <a:sym typeface="Helvetica Neue"/>
              </a:rPr>
              <a:t>7</a:t>
            </a:r>
          </a:p>
        </p:txBody>
      </p:sp>
      <p:sp>
        <p:nvSpPr>
          <p:cNvPr id="18" name="TextBox 17">
            <a:extLst>
              <a:ext uri="{FF2B5EF4-FFF2-40B4-BE49-F238E27FC236}">
                <a16:creationId xmlns:a16="http://schemas.microsoft.com/office/drawing/2014/main" id="{2ABE6B8C-D1F6-A9AC-3982-676E1D360ABD}"/>
              </a:ext>
            </a:extLst>
          </p:cNvPr>
          <p:cNvSpPr txBox="1"/>
          <p:nvPr/>
        </p:nvSpPr>
        <p:spPr>
          <a:xfrm>
            <a:off x="13045569" y="7730121"/>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rgbClr val="5E5E5E"/>
                </a:solidFill>
                <a:effectLst/>
                <a:uFillTx/>
                <a:latin typeface="+mn-lt"/>
                <a:ea typeface="+mn-ea"/>
                <a:cs typeface="+mn-cs"/>
                <a:sym typeface="Helvetica Neue"/>
              </a:rPr>
              <a:t>8</a:t>
            </a:r>
          </a:p>
        </p:txBody>
      </p:sp>
    </p:spTree>
    <p:extLst>
      <p:ext uri="{BB962C8B-B14F-4D97-AF65-F5344CB8AC3E}">
        <p14:creationId xmlns:p14="http://schemas.microsoft.com/office/powerpoint/2010/main" val="312680828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6314C-E65E-7FEF-F3DE-A7B24D82271F}"/>
              </a:ext>
            </a:extLst>
          </p:cNvPr>
          <p:cNvSpPr>
            <a:spLocks noGrp="1"/>
          </p:cNvSpPr>
          <p:nvPr>
            <p:ph type="title"/>
          </p:nvPr>
        </p:nvSpPr>
        <p:spPr/>
        <p:txBody>
          <a:bodyPr>
            <a:normAutofit fontScale="90000"/>
          </a:bodyPr>
          <a:lstStyle/>
          <a:p>
            <a:r>
              <a:rPr lang="en-US" dirty="0"/>
              <a:t>Path compression</a:t>
            </a:r>
          </a:p>
        </p:txBody>
      </p:sp>
      <p:sp>
        <p:nvSpPr>
          <p:cNvPr id="3" name="Text Placeholder 2">
            <a:extLst>
              <a:ext uri="{FF2B5EF4-FFF2-40B4-BE49-F238E27FC236}">
                <a16:creationId xmlns:a16="http://schemas.microsoft.com/office/drawing/2014/main" id="{26127578-F054-D711-B851-A40A24460DB1}"/>
              </a:ext>
            </a:extLst>
          </p:cNvPr>
          <p:cNvSpPr>
            <a:spLocks noGrp="1"/>
          </p:cNvSpPr>
          <p:nvPr>
            <p:ph type="body" sz="quarter" idx="10"/>
          </p:nvPr>
        </p:nvSpPr>
        <p:spPr/>
        <p:txBody>
          <a:bodyPr/>
          <a:lstStyle/>
          <a:p>
            <a:r>
              <a:rPr lang="en-US" dirty="0"/>
              <a:t>example</a:t>
            </a:r>
          </a:p>
        </p:txBody>
      </p:sp>
      <p:sp>
        <p:nvSpPr>
          <p:cNvPr id="4" name="Content Placeholder 3">
            <a:extLst>
              <a:ext uri="{FF2B5EF4-FFF2-40B4-BE49-F238E27FC236}">
                <a16:creationId xmlns:a16="http://schemas.microsoft.com/office/drawing/2014/main" id="{AC571649-90C5-7389-CC72-90C5AFACE54D}"/>
              </a:ext>
            </a:extLst>
          </p:cNvPr>
          <p:cNvSpPr>
            <a:spLocks noGrp="1"/>
          </p:cNvSpPr>
          <p:nvPr>
            <p:ph sz="quarter" idx="11"/>
          </p:nvPr>
        </p:nvSpPr>
        <p:spPr>
          <a:xfrm>
            <a:off x="2167377" y="3714224"/>
            <a:ext cx="13021753" cy="8129718"/>
          </a:xfrm>
        </p:spPr>
        <p:txBody>
          <a:bodyPr>
            <a:normAutofit/>
          </a:bodyPr>
          <a:lstStyle/>
          <a:p>
            <a:r>
              <a:rPr lang="en-ID" dirty="0">
                <a:effectLst/>
              </a:rPr>
              <a:t>The disjoint set will become like this:</a:t>
            </a:r>
          </a:p>
          <a:p>
            <a:endParaRPr lang="en-ID" dirty="0"/>
          </a:p>
          <a:p>
            <a:endParaRPr lang="en-ID" dirty="0">
              <a:effectLst/>
            </a:endParaRPr>
          </a:p>
          <a:p>
            <a:endParaRPr lang="en-ID" dirty="0"/>
          </a:p>
          <a:p>
            <a:endParaRPr lang="en-ID" dirty="0">
              <a:effectLst/>
            </a:endParaRPr>
          </a:p>
          <a:p>
            <a:r>
              <a:rPr lang="en-ID" dirty="0"/>
              <a:t>Where the path from 7 until root (1) will be connected to the root itself.</a:t>
            </a:r>
            <a:endParaRPr lang="en-ID" dirty="0">
              <a:effectLst/>
            </a:endParaRPr>
          </a:p>
          <a:p>
            <a:pPr marL="0" indent="0">
              <a:buNone/>
            </a:pPr>
            <a:endParaRPr lang="en-US" dirty="0"/>
          </a:p>
          <a:p>
            <a:endParaRPr lang="en-US" dirty="0"/>
          </a:p>
          <a:p>
            <a:endParaRPr lang="en-US" dirty="0"/>
          </a:p>
        </p:txBody>
      </p:sp>
      <p:graphicFrame>
        <p:nvGraphicFramePr>
          <p:cNvPr id="8" name="Table 7">
            <a:extLst>
              <a:ext uri="{FF2B5EF4-FFF2-40B4-BE49-F238E27FC236}">
                <a16:creationId xmlns:a16="http://schemas.microsoft.com/office/drawing/2014/main" id="{03E70116-E210-357F-5A85-872E106FF791}"/>
              </a:ext>
            </a:extLst>
          </p:cNvPr>
          <p:cNvGraphicFramePr>
            <a:graphicFrameLocks noGrp="1"/>
          </p:cNvGraphicFramePr>
          <p:nvPr>
            <p:extLst>
              <p:ext uri="{D42A27DB-BD31-4B8C-83A1-F6EECF244321}">
                <p14:modId xmlns:p14="http://schemas.microsoft.com/office/powerpoint/2010/main" val="1265987453"/>
              </p:ext>
            </p:extLst>
          </p:nvPr>
        </p:nvGraphicFramePr>
        <p:xfrm>
          <a:off x="2975523" y="6220559"/>
          <a:ext cx="11002640" cy="1274881"/>
        </p:xfrm>
        <a:graphic>
          <a:graphicData uri="http://schemas.openxmlformats.org/drawingml/2006/table">
            <a:tbl>
              <a:tblPr firstRow="1" bandRow="1">
                <a:tableStyleId>{69CF1AB2-1976-4502-BF36-3FF5EA218861}</a:tableStyleId>
              </a:tblPr>
              <a:tblGrid>
                <a:gridCol w="1375330">
                  <a:extLst>
                    <a:ext uri="{9D8B030D-6E8A-4147-A177-3AD203B41FA5}">
                      <a16:colId xmlns:a16="http://schemas.microsoft.com/office/drawing/2014/main" val="2245240904"/>
                    </a:ext>
                  </a:extLst>
                </a:gridCol>
                <a:gridCol w="1375330">
                  <a:extLst>
                    <a:ext uri="{9D8B030D-6E8A-4147-A177-3AD203B41FA5}">
                      <a16:colId xmlns:a16="http://schemas.microsoft.com/office/drawing/2014/main" val="3184509759"/>
                    </a:ext>
                  </a:extLst>
                </a:gridCol>
                <a:gridCol w="1375330">
                  <a:extLst>
                    <a:ext uri="{9D8B030D-6E8A-4147-A177-3AD203B41FA5}">
                      <a16:colId xmlns:a16="http://schemas.microsoft.com/office/drawing/2014/main" val="1741831817"/>
                    </a:ext>
                  </a:extLst>
                </a:gridCol>
                <a:gridCol w="1375330">
                  <a:extLst>
                    <a:ext uri="{9D8B030D-6E8A-4147-A177-3AD203B41FA5}">
                      <a16:colId xmlns:a16="http://schemas.microsoft.com/office/drawing/2014/main" val="3252153078"/>
                    </a:ext>
                  </a:extLst>
                </a:gridCol>
                <a:gridCol w="1375330">
                  <a:extLst>
                    <a:ext uri="{9D8B030D-6E8A-4147-A177-3AD203B41FA5}">
                      <a16:colId xmlns:a16="http://schemas.microsoft.com/office/drawing/2014/main" val="4021791570"/>
                    </a:ext>
                  </a:extLst>
                </a:gridCol>
                <a:gridCol w="1375330">
                  <a:extLst>
                    <a:ext uri="{9D8B030D-6E8A-4147-A177-3AD203B41FA5}">
                      <a16:colId xmlns:a16="http://schemas.microsoft.com/office/drawing/2014/main" val="3430859937"/>
                    </a:ext>
                  </a:extLst>
                </a:gridCol>
                <a:gridCol w="1375330">
                  <a:extLst>
                    <a:ext uri="{9D8B030D-6E8A-4147-A177-3AD203B41FA5}">
                      <a16:colId xmlns:a16="http://schemas.microsoft.com/office/drawing/2014/main" val="1665828277"/>
                    </a:ext>
                  </a:extLst>
                </a:gridCol>
                <a:gridCol w="1375330">
                  <a:extLst>
                    <a:ext uri="{9D8B030D-6E8A-4147-A177-3AD203B41FA5}">
                      <a16:colId xmlns:a16="http://schemas.microsoft.com/office/drawing/2014/main" val="1076418318"/>
                    </a:ext>
                  </a:extLst>
                </a:gridCol>
              </a:tblGrid>
              <a:tr h="1274881">
                <a:tc>
                  <a:txBody>
                    <a:bodyPr/>
                    <a:lstStyle/>
                    <a:p>
                      <a:r>
                        <a:rPr lang="en-US" sz="4800" dirty="0"/>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4800" dirty="0"/>
                        <a:t>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8296037"/>
                  </a:ext>
                </a:extLst>
              </a:tr>
            </a:tbl>
          </a:graphicData>
        </a:graphic>
      </p:graphicFrame>
      <p:sp>
        <p:nvSpPr>
          <p:cNvPr id="9" name="TextBox 8">
            <a:extLst>
              <a:ext uri="{FF2B5EF4-FFF2-40B4-BE49-F238E27FC236}">
                <a16:creationId xmlns:a16="http://schemas.microsoft.com/office/drawing/2014/main" id="{FD668BCD-4B57-25C7-E282-7B6FD1F3374A}"/>
              </a:ext>
            </a:extLst>
          </p:cNvPr>
          <p:cNvSpPr txBox="1"/>
          <p:nvPr/>
        </p:nvSpPr>
        <p:spPr>
          <a:xfrm>
            <a:off x="2907323" y="5123115"/>
            <a:ext cx="2808461"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800" dirty="0">
                <a:solidFill>
                  <a:schemeClr val="bg2">
                    <a:lumMod val="10000"/>
                  </a:schemeClr>
                </a:solidFill>
                <a:latin typeface="Consolas" panose="020B0609020204030204" pitchFamily="49" charset="0"/>
                <a:cs typeface="Consolas" panose="020B0609020204030204" pitchFamily="49" charset="0"/>
              </a:rPr>
              <a:t>p</a:t>
            </a:r>
            <a:r>
              <a:rPr kumimoji="0" lang="en-US" sz="4800" b="0" i="0" u="none" strike="noStrike" cap="none" spc="0" normalizeH="0" baseline="0" dirty="0">
                <a:ln>
                  <a:noFill/>
                </a:ln>
                <a:solidFill>
                  <a:schemeClr val="bg2">
                    <a:lumMod val="10000"/>
                  </a:schemeClr>
                </a:solidFill>
                <a:effectLst/>
                <a:uFillTx/>
                <a:latin typeface="Consolas" panose="020B0609020204030204" pitchFamily="49" charset="0"/>
                <a:cs typeface="Consolas" panose="020B0609020204030204" pitchFamily="49" charset="0"/>
                <a:sym typeface="Helvetica Neue"/>
              </a:rPr>
              <a:t>arent[]</a:t>
            </a:r>
          </a:p>
        </p:txBody>
      </p:sp>
      <p:sp>
        <p:nvSpPr>
          <p:cNvPr id="11" name="TextBox 10">
            <a:extLst>
              <a:ext uri="{FF2B5EF4-FFF2-40B4-BE49-F238E27FC236}">
                <a16:creationId xmlns:a16="http://schemas.microsoft.com/office/drawing/2014/main" id="{8A7E8716-4243-8451-391E-52D3C6634E35}"/>
              </a:ext>
            </a:extLst>
          </p:cNvPr>
          <p:cNvSpPr txBox="1"/>
          <p:nvPr/>
        </p:nvSpPr>
        <p:spPr>
          <a:xfrm>
            <a:off x="3483611" y="7730122"/>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1</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2" name="TextBox 11">
            <a:extLst>
              <a:ext uri="{FF2B5EF4-FFF2-40B4-BE49-F238E27FC236}">
                <a16:creationId xmlns:a16="http://schemas.microsoft.com/office/drawing/2014/main" id="{47591006-D798-F68D-83D1-4B683D8B5A8E}"/>
              </a:ext>
            </a:extLst>
          </p:cNvPr>
          <p:cNvSpPr txBox="1"/>
          <p:nvPr/>
        </p:nvSpPr>
        <p:spPr>
          <a:xfrm>
            <a:off x="4824317" y="7730122"/>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2</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3" name="TextBox 12">
            <a:extLst>
              <a:ext uri="{FF2B5EF4-FFF2-40B4-BE49-F238E27FC236}">
                <a16:creationId xmlns:a16="http://schemas.microsoft.com/office/drawing/2014/main" id="{99FF9502-84EC-7120-9BBD-58B03B6939B0}"/>
              </a:ext>
            </a:extLst>
          </p:cNvPr>
          <p:cNvSpPr txBox="1"/>
          <p:nvPr/>
        </p:nvSpPr>
        <p:spPr>
          <a:xfrm>
            <a:off x="6215822" y="7730122"/>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3</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4" name="TextBox 13">
            <a:extLst>
              <a:ext uri="{FF2B5EF4-FFF2-40B4-BE49-F238E27FC236}">
                <a16:creationId xmlns:a16="http://schemas.microsoft.com/office/drawing/2014/main" id="{ED6B01C0-0CBF-5E13-553D-C9EC3DC59F05}"/>
              </a:ext>
            </a:extLst>
          </p:cNvPr>
          <p:cNvSpPr txBox="1"/>
          <p:nvPr/>
        </p:nvSpPr>
        <p:spPr>
          <a:xfrm>
            <a:off x="7607327" y="7730121"/>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4</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5" name="TextBox 14">
            <a:extLst>
              <a:ext uri="{FF2B5EF4-FFF2-40B4-BE49-F238E27FC236}">
                <a16:creationId xmlns:a16="http://schemas.microsoft.com/office/drawing/2014/main" id="{E9DDECB1-1390-8597-C902-9AA60816E28D}"/>
              </a:ext>
            </a:extLst>
          </p:cNvPr>
          <p:cNvSpPr txBox="1"/>
          <p:nvPr/>
        </p:nvSpPr>
        <p:spPr>
          <a:xfrm>
            <a:off x="8906095" y="7730121"/>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4400" dirty="0"/>
              <a:t>5</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6" name="TextBox 15">
            <a:extLst>
              <a:ext uri="{FF2B5EF4-FFF2-40B4-BE49-F238E27FC236}">
                <a16:creationId xmlns:a16="http://schemas.microsoft.com/office/drawing/2014/main" id="{0D50D6A8-CF14-88EA-E537-B1BD03FD0EF2}"/>
              </a:ext>
            </a:extLst>
          </p:cNvPr>
          <p:cNvSpPr txBox="1"/>
          <p:nvPr/>
        </p:nvSpPr>
        <p:spPr>
          <a:xfrm>
            <a:off x="10313358" y="7730121"/>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rgbClr val="5E5E5E"/>
                </a:solidFill>
                <a:effectLst/>
                <a:uFillTx/>
                <a:latin typeface="+mn-lt"/>
                <a:ea typeface="+mn-ea"/>
                <a:cs typeface="+mn-cs"/>
                <a:sym typeface="Helvetica Neue"/>
              </a:rPr>
              <a:t>6</a:t>
            </a:r>
          </a:p>
        </p:txBody>
      </p:sp>
      <p:sp>
        <p:nvSpPr>
          <p:cNvPr id="17" name="TextBox 16">
            <a:extLst>
              <a:ext uri="{FF2B5EF4-FFF2-40B4-BE49-F238E27FC236}">
                <a16:creationId xmlns:a16="http://schemas.microsoft.com/office/drawing/2014/main" id="{2171ABA9-54E5-5172-1A9C-02249CA05CE1}"/>
              </a:ext>
            </a:extLst>
          </p:cNvPr>
          <p:cNvSpPr txBox="1"/>
          <p:nvPr/>
        </p:nvSpPr>
        <p:spPr>
          <a:xfrm>
            <a:off x="11654064" y="7730121"/>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rgbClr val="5E5E5E"/>
                </a:solidFill>
                <a:effectLst/>
                <a:uFillTx/>
                <a:latin typeface="+mn-lt"/>
                <a:ea typeface="+mn-ea"/>
                <a:cs typeface="+mn-cs"/>
                <a:sym typeface="Helvetica Neue"/>
              </a:rPr>
              <a:t>7</a:t>
            </a:r>
          </a:p>
        </p:txBody>
      </p:sp>
      <p:sp>
        <p:nvSpPr>
          <p:cNvPr id="18" name="TextBox 17">
            <a:extLst>
              <a:ext uri="{FF2B5EF4-FFF2-40B4-BE49-F238E27FC236}">
                <a16:creationId xmlns:a16="http://schemas.microsoft.com/office/drawing/2014/main" id="{2ABE6B8C-D1F6-A9AC-3982-676E1D360ABD}"/>
              </a:ext>
            </a:extLst>
          </p:cNvPr>
          <p:cNvSpPr txBox="1"/>
          <p:nvPr/>
        </p:nvSpPr>
        <p:spPr>
          <a:xfrm>
            <a:off x="13045569" y="7730121"/>
            <a:ext cx="42479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rgbClr val="5E5E5E"/>
                </a:solidFill>
                <a:effectLst/>
                <a:uFillTx/>
                <a:latin typeface="+mn-lt"/>
                <a:ea typeface="+mn-ea"/>
                <a:cs typeface="+mn-cs"/>
                <a:sym typeface="Helvetica Neue"/>
              </a:rPr>
              <a:t>8</a:t>
            </a:r>
          </a:p>
        </p:txBody>
      </p:sp>
      <p:pic>
        <p:nvPicPr>
          <p:cNvPr id="6" name="Picture 5" descr="A diagram of a tree&#10;&#10;Description automatically generated">
            <a:extLst>
              <a:ext uri="{FF2B5EF4-FFF2-40B4-BE49-F238E27FC236}">
                <a16:creationId xmlns:a16="http://schemas.microsoft.com/office/drawing/2014/main" id="{CBB8513F-608F-4C62-14D8-C3BE5FF9B2F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249" b="92160" l="4784" r="89815">
                        <a14:foregroundMark x1="48611" y1="7249" x2="48611" y2="7249"/>
                        <a14:foregroundMark x1="6481" y1="39053" x2="6481" y2="39053"/>
                        <a14:foregroundMark x1="4784" y1="63905" x2="4784" y2="63905"/>
                        <a14:foregroundMark x1="36883" y1="92160" x2="36883" y2="92160"/>
                        <a14:foregroundMark x1="89660" y1="37722" x2="89660" y2="37722"/>
                        <a14:foregroundMark x1="11883" y1="43343" x2="12500" y2="56509"/>
                        <a14:foregroundMark x1="17284" y1="34024" x2="42130" y2="16864"/>
                        <a14:foregroundMark x1="45833" y1="18491" x2="39043" y2="33580"/>
                        <a14:foregroundMark x1="50617" y1="18787" x2="59105" y2="32692"/>
                        <a14:foregroundMark x1="54167" y1="15828" x2="81790" y2="34467"/>
                      </a14:backgroundRemoval>
                    </a14:imgEffect>
                  </a14:imgLayer>
                </a14:imgProps>
              </a:ext>
              <a:ext uri="{28A0092B-C50C-407E-A947-70E740481C1C}">
                <a14:useLocalDpi xmlns:a14="http://schemas.microsoft.com/office/drawing/2010/main" val="0"/>
              </a:ext>
            </a:extLst>
          </a:blip>
          <a:stretch>
            <a:fillRect/>
          </a:stretch>
        </p:blipFill>
        <p:spPr>
          <a:xfrm>
            <a:off x="15189130" y="3714224"/>
            <a:ext cx="8096886" cy="8446751"/>
          </a:xfrm>
          <a:prstGeom prst="rect">
            <a:avLst/>
          </a:prstGeom>
        </p:spPr>
      </p:pic>
    </p:spTree>
    <p:extLst>
      <p:ext uri="{BB962C8B-B14F-4D97-AF65-F5344CB8AC3E}">
        <p14:creationId xmlns:p14="http://schemas.microsoft.com/office/powerpoint/2010/main" val="4224241858"/>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6314C-E65E-7FEF-F3DE-A7B24D82271F}"/>
              </a:ext>
            </a:extLst>
          </p:cNvPr>
          <p:cNvSpPr>
            <a:spLocks noGrp="1"/>
          </p:cNvSpPr>
          <p:nvPr>
            <p:ph type="title"/>
          </p:nvPr>
        </p:nvSpPr>
        <p:spPr/>
        <p:txBody>
          <a:bodyPr>
            <a:normAutofit fontScale="90000"/>
          </a:bodyPr>
          <a:lstStyle/>
          <a:p>
            <a:r>
              <a:rPr lang="en-US" dirty="0"/>
              <a:t>Path compression</a:t>
            </a:r>
          </a:p>
        </p:txBody>
      </p:sp>
      <p:sp>
        <p:nvSpPr>
          <p:cNvPr id="3" name="Text Placeholder 2">
            <a:extLst>
              <a:ext uri="{FF2B5EF4-FFF2-40B4-BE49-F238E27FC236}">
                <a16:creationId xmlns:a16="http://schemas.microsoft.com/office/drawing/2014/main" id="{26127578-F054-D711-B851-A40A24460DB1}"/>
              </a:ext>
            </a:extLst>
          </p:cNvPr>
          <p:cNvSpPr>
            <a:spLocks noGrp="1"/>
          </p:cNvSpPr>
          <p:nvPr>
            <p:ph type="body" sz="quarter" idx="10"/>
          </p:nvPr>
        </p:nvSpPr>
        <p:spPr/>
        <p:txBody>
          <a:bodyPr/>
          <a:lstStyle/>
          <a:p>
            <a:r>
              <a:rPr lang="en-US" dirty="0"/>
              <a:t>example</a:t>
            </a:r>
          </a:p>
        </p:txBody>
      </p:sp>
      <p:sp>
        <p:nvSpPr>
          <p:cNvPr id="4" name="Content Placeholder 3">
            <a:extLst>
              <a:ext uri="{FF2B5EF4-FFF2-40B4-BE49-F238E27FC236}">
                <a16:creationId xmlns:a16="http://schemas.microsoft.com/office/drawing/2014/main" id="{AC571649-90C5-7389-CC72-90C5AFACE54D}"/>
              </a:ext>
            </a:extLst>
          </p:cNvPr>
          <p:cNvSpPr>
            <a:spLocks noGrp="1"/>
          </p:cNvSpPr>
          <p:nvPr>
            <p:ph sz="quarter" idx="11"/>
          </p:nvPr>
        </p:nvSpPr>
        <p:spPr>
          <a:xfrm>
            <a:off x="2167377" y="3714224"/>
            <a:ext cx="13021753" cy="8129718"/>
          </a:xfrm>
        </p:spPr>
        <p:txBody>
          <a:bodyPr>
            <a:normAutofit/>
          </a:bodyPr>
          <a:lstStyle/>
          <a:p>
            <a:r>
              <a:rPr lang="en-ID" dirty="0">
                <a:effectLst/>
              </a:rPr>
              <a:t>What will happen to this disjoint set if you call </a:t>
            </a:r>
            <a:r>
              <a:rPr lang="en-ID" dirty="0" err="1">
                <a:effectLst/>
              </a:rPr>
              <a:t>find_set</a:t>
            </a:r>
            <a:r>
              <a:rPr lang="en-ID" dirty="0">
                <a:effectLst/>
              </a:rPr>
              <a:t>(1) with path compression?</a:t>
            </a:r>
          </a:p>
          <a:p>
            <a:endParaRPr lang="en-ID" dirty="0">
              <a:effectLst/>
            </a:endParaRPr>
          </a:p>
          <a:p>
            <a:endParaRPr lang="en-ID" dirty="0"/>
          </a:p>
          <a:p>
            <a:pPr marL="0" indent="0">
              <a:buNone/>
            </a:pPr>
            <a:endParaRPr lang="en-US" dirty="0"/>
          </a:p>
          <a:p>
            <a:endParaRPr lang="en-US" dirty="0"/>
          </a:p>
          <a:p>
            <a:endParaRPr lang="en-US" dirty="0"/>
          </a:p>
        </p:txBody>
      </p:sp>
      <p:pic>
        <p:nvPicPr>
          <p:cNvPr id="5" name="Picture 4">
            <a:extLst>
              <a:ext uri="{FF2B5EF4-FFF2-40B4-BE49-F238E27FC236}">
                <a16:creationId xmlns:a16="http://schemas.microsoft.com/office/drawing/2014/main" id="{8B9E1A8A-9DB2-754B-6206-DB8F11F3EE4F}"/>
              </a:ext>
            </a:extLst>
          </p:cNvPr>
          <p:cNvPicPr>
            <a:picLocks noChangeAspect="1"/>
          </p:cNvPicPr>
          <p:nvPr/>
        </p:nvPicPr>
        <p:blipFill rotWithShape="1">
          <a:blip r:embed="rId2"/>
          <a:srcRect b="19774"/>
          <a:stretch/>
        </p:blipFill>
        <p:spPr>
          <a:xfrm>
            <a:off x="12133940" y="3714224"/>
            <a:ext cx="12461087" cy="7654816"/>
          </a:xfrm>
          <a:prstGeom prst="rect">
            <a:avLst/>
          </a:prstGeom>
        </p:spPr>
      </p:pic>
    </p:spTree>
    <p:extLst>
      <p:ext uri="{BB962C8B-B14F-4D97-AF65-F5344CB8AC3E}">
        <p14:creationId xmlns:p14="http://schemas.microsoft.com/office/powerpoint/2010/main" val="4140908686"/>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FF2BC-63C5-1CC2-4AF9-28150680FDCE}"/>
              </a:ext>
            </a:extLst>
          </p:cNvPr>
          <p:cNvSpPr>
            <a:spLocks noGrp="1"/>
          </p:cNvSpPr>
          <p:nvPr>
            <p:ph type="title"/>
          </p:nvPr>
        </p:nvSpPr>
        <p:spPr/>
        <p:txBody>
          <a:bodyPr>
            <a:normAutofit fontScale="90000"/>
          </a:bodyPr>
          <a:lstStyle/>
          <a:p>
            <a:r>
              <a:rPr lang="en-US" dirty="0"/>
              <a:t>References</a:t>
            </a:r>
          </a:p>
        </p:txBody>
      </p:sp>
      <p:sp>
        <p:nvSpPr>
          <p:cNvPr id="3" name="Text Placeholder 2">
            <a:extLst>
              <a:ext uri="{FF2B5EF4-FFF2-40B4-BE49-F238E27FC236}">
                <a16:creationId xmlns:a16="http://schemas.microsoft.com/office/drawing/2014/main" id="{21D2E5A5-BCCC-0FAD-DCDA-D73CA257791C}"/>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865A0061-6FA0-5605-09A3-866D36B12C2C}"/>
              </a:ext>
            </a:extLst>
          </p:cNvPr>
          <p:cNvSpPr>
            <a:spLocks noGrp="1"/>
          </p:cNvSpPr>
          <p:nvPr>
            <p:ph sz="quarter" idx="11"/>
          </p:nvPr>
        </p:nvSpPr>
        <p:spPr/>
        <p:txBody>
          <a:bodyPr>
            <a:normAutofit/>
          </a:bodyPr>
          <a:lstStyle/>
          <a:p>
            <a:r>
              <a:rPr lang="en-US" dirty="0"/>
              <a:t>S. Sridhar. 2015. Design and Analysis of Algorithms. Oxford University Press. New Delhi. ISBN: 9780198093695. Chapter 6</a:t>
            </a:r>
          </a:p>
          <a:p>
            <a:r>
              <a:rPr lang="en-US" dirty="0"/>
              <a:t>Thomas H. </a:t>
            </a:r>
            <a:r>
              <a:rPr lang="en-US" dirty="0" err="1"/>
              <a:t>Cormen</a:t>
            </a:r>
            <a:r>
              <a:rPr lang="en-US" dirty="0"/>
              <a:t>, Charles E. </a:t>
            </a:r>
            <a:r>
              <a:rPr lang="en-US" dirty="0" err="1"/>
              <a:t>Leiserson</a:t>
            </a:r>
            <a:r>
              <a:rPr lang="en-US" dirty="0"/>
              <a:t>, Ronald L. Rivest, &amp; Clifford Stein. (2022). Introduction to Algorithms. 04. The MIT Press. London. ISBN: 9780262046305. Chapter 19.</a:t>
            </a:r>
          </a:p>
          <a:p>
            <a:r>
              <a:rPr lang="en-US" dirty="0"/>
              <a:t>Union-Find Disjoint Sets, https://</a:t>
            </a:r>
            <a:r>
              <a:rPr lang="en-US" dirty="0" err="1"/>
              <a:t>visualgo.net</a:t>
            </a:r>
            <a:r>
              <a:rPr lang="en-US" dirty="0"/>
              <a:t>/</a:t>
            </a:r>
            <a:r>
              <a:rPr lang="en-US" dirty="0" err="1"/>
              <a:t>en</a:t>
            </a:r>
            <a:r>
              <a:rPr lang="en-US" dirty="0"/>
              <a:t>/</a:t>
            </a:r>
            <a:r>
              <a:rPr lang="en-US" dirty="0" err="1"/>
              <a:t>ufds?slide</a:t>
            </a:r>
            <a:r>
              <a:rPr lang="en-US" dirty="0"/>
              <a:t>=1   </a:t>
            </a:r>
          </a:p>
          <a:p>
            <a:r>
              <a:rPr lang="en-US" dirty="0"/>
              <a:t>Disjoint Set Union, https://cp-</a:t>
            </a:r>
            <a:r>
              <a:rPr lang="en-US" dirty="0" err="1"/>
              <a:t>algorithms.com</a:t>
            </a:r>
            <a:r>
              <a:rPr lang="en-US" dirty="0"/>
              <a:t>/</a:t>
            </a:r>
            <a:r>
              <a:rPr lang="en-US" dirty="0" err="1"/>
              <a:t>data_structures</a:t>
            </a:r>
            <a:r>
              <a:rPr lang="en-US" dirty="0"/>
              <a:t>/</a:t>
            </a:r>
            <a:r>
              <a:rPr lang="en-US" dirty="0" err="1"/>
              <a:t>disjoint_set_union.html</a:t>
            </a:r>
            <a:r>
              <a:rPr lang="en-US" dirty="0"/>
              <a:t>   </a:t>
            </a:r>
          </a:p>
          <a:p>
            <a:endParaRPr lang="en-US" dirty="0"/>
          </a:p>
        </p:txBody>
      </p:sp>
    </p:spTree>
    <p:extLst>
      <p:ext uri="{BB962C8B-B14F-4D97-AF65-F5344CB8AC3E}">
        <p14:creationId xmlns:p14="http://schemas.microsoft.com/office/powerpoint/2010/main" val="341742197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FE8B2-52B6-6BC1-9899-9C02F848D776}"/>
              </a:ext>
            </a:extLst>
          </p:cNvPr>
          <p:cNvSpPr>
            <a:spLocks noGrp="1"/>
          </p:cNvSpPr>
          <p:nvPr>
            <p:ph type="title"/>
          </p:nvPr>
        </p:nvSpPr>
        <p:spPr/>
        <p:txBody>
          <a:bodyPr>
            <a:normAutofit fontScale="90000"/>
          </a:bodyPr>
          <a:lstStyle/>
          <a:p>
            <a:r>
              <a:rPr lang="en-US" dirty="0"/>
              <a:t>Set</a:t>
            </a:r>
          </a:p>
        </p:txBody>
      </p:sp>
      <p:sp>
        <p:nvSpPr>
          <p:cNvPr id="3" name="Text Placeholder 2">
            <a:extLst>
              <a:ext uri="{FF2B5EF4-FFF2-40B4-BE49-F238E27FC236}">
                <a16:creationId xmlns:a16="http://schemas.microsoft.com/office/drawing/2014/main" id="{320F9F0D-C2BA-ED9E-CBBB-CD930B89B3A5}"/>
              </a:ext>
            </a:extLst>
          </p:cNvPr>
          <p:cNvSpPr>
            <a:spLocks noGrp="1"/>
          </p:cNvSpPr>
          <p:nvPr>
            <p:ph type="body" sz="quarter" idx="10"/>
          </p:nvPr>
        </p:nvSpPr>
        <p:spPr/>
        <p:txBody>
          <a:bodyPr/>
          <a:lstStyle/>
          <a:p>
            <a:r>
              <a:rPr lang="en-US" dirty="0"/>
              <a:t>concept</a:t>
            </a:r>
          </a:p>
        </p:txBody>
      </p:sp>
      <p:sp>
        <p:nvSpPr>
          <p:cNvPr id="4" name="Content Placeholder 3">
            <a:extLst>
              <a:ext uri="{FF2B5EF4-FFF2-40B4-BE49-F238E27FC236}">
                <a16:creationId xmlns:a16="http://schemas.microsoft.com/office/drawing/2014/main" id="{9647273B-383E-8E3C-2244-0DC02C766837}"/>
              </a:ext>
            </a:extLst>
          </p:cNvPr>
          <p:cNvSpPr>
            <a:spLocks noGrp="1"/>
          </p:cNvSpPr>
          <p:nvPr>
            <p:ph sz="quarter" idx="11"/>
          </p:nvPr>
        </p:nvSpPr>
        <p:spPr/>
        <p:txBody>
          <a:bodyPr>
            <a:normAutofit lnSpcReduction="10000"/>
          </a:bodyPr>
          <a:lstStyle/>
          <a:p>
            <a:r>
              <a:rPr lang="en-US" dirty="0"/>
              <a:t>A set is a collection of distinct objects.</a:t>
            </a:r>
          </a:p>
          <a:p>
            <a:pPr lvl="1">
              <a:buFont typeface="Wingdings" pitchFamily="2" charset="2"/>
              <a:buChar char="Ø"/>
            </a:pPr>
            <a:r>
              <a:rPr lang="en-US" dirty="0"/>
              <a:t>A = {1, 2, 3}</a:t>
            </a:r>
          </a:p>
          <a:p>
            <a:pPr lvl="1">
              <a:buFont typeface="Wingdings" pitchFamily="2" charset="2"/>
              <a:buChar char="Ø"/>
            </a:pPr>
            <a:r>
              <a:rPr lang="en-US" dirty="0"/>
              <a:t>B = {3, 4, 5}</a:t>
            </a:r>
          </a:p>
          <a:p>
            <a:r>
              <a:rPr lang="en-US" dirty="0"/>
              <a:t>Basic Operations:</a:t>
            </a:r>
          </a:p>
          <a:p>
            <a:pPr lvl="1">
              <a:buFont typeface="Wingdings" pitchFamily="2" charset="2"/>
              <a:buChar char="Ø"/>
            </a:pPr>
            <a:r>
              <a:rPr lang="en-US" dirty="0"/>
              <a:t>Union: Two sets can be added.</a:t>
            </a:r>
          </a:p>
          <a:p>
            <a:pPr lvl="2">
              <a:buFont typeface="Courier New" panose="02070309020205020404" pitchFamily="49" charset="0"/>
              <a:buChar char="o"/>
            </a:pPr>
            <a:r>
              <a:rPr lang="en-US" dirty="0"/>
              <a:t>A ∪ B = {1, 2, 3} ∪ {3, 4, 5} = {1, 2, 3, 4, 5}</a:t>
            </a:r>
          </a:p>
          <a:p>
            <a:pPr lvl="1">
              <a:buFont typeface="Wingdings" pitchFamily="2" charset="2"/>
              <a:buChar char="Ø"/>
            </a:pPr>
            <a:r>
              <a:rPr lang="en-US" dirty="0"/>
              <a:t>Intersection: Common members of both sets.</a:t>
            </a:r>
          </a:p>
          <a:p>
            <a:pPr lvl="2">
              <a:buFont typeface="Courier New" panose="02070309020205020404" pitchFamily="49" charset="0"/>
              <a:buChar char="o"/>
            </a:pPr>
            <a:r>
              <a:rPr lang="en-US" dirty="0"/>
              <a:t>A ∩ B = {1, 2, 3} ∩ {3, 4, 5} = {3}</a:t>
            </a:r>
          </a:p>
          <a:p>
            <a:endParaRPr lang="en-US" dirty="0"/>
          </a:p>
          <a:p>
            <a:endParaRPr lang="en-US" dirty="0"/>
          </a:p>
        </p:txBody>
      </p:sp>
      <p:pic>
        <p:nvPicPr>
          <p:cNvPr id="8" name="Picture 7" descr="A red circles with black lines&#10;&#10;Description automatically generated">
            <a:extLst>
              <a:ext uri="{FF2B5EF4-FFF2-40B4-BE49-F238E27FC236}">
                <a16:creationId xmlns:a16="http://schemas.microsoft.com/office/drawing/2014/main" id="{C38AAE25-D35A-CCA7-29F5-24D7CAF246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91570" y="4398294"/>
            <a:ext cx="4625215" cy="3597390"/>
          </a:xfrm>
          <a:prstGeom prst="rect">
            <a:avLst/>
          </a:prstGeom>
        </p:spPr>
      </p:pic>
      <p:pic>
        <p:nvPicPr>
          <p:cNvPr id="10" name="Picture 9" descr="A red and black circle with black text&#10;&#10;Description automatically generated">
            <a:extLst>
              <a:ext uri="{FF2B5EF4-FFF2-40B4-BE49-F238E27FC236}">
                <a16:creationId xmlns:a16="http://schemas.microsoft.com/office/drawing/2014/main" id="{CFE9FFB7-994A-9E04-48FF-7DB2096461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91571" y="8399721"/>
            <a:ext cx="4621028" cy="3545444"/>
          </a:xfrm>
          <a:prstGeom prst="rect">
            <a:avLst/>
          </a:prstGeom>
        </p:spPr>
      </p:pic>
    </p:spTree>
    <p:extLst>
      <p:ext uri="{BB962C8B-B14F-4D97-AF65-F5344CB8AC3E}">
        <p14:creationId xmlns:p14="http://schemas.microsoft.com/office/powerpoint/2010/main" val="229750985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BB6C3-B1EF-EF05-8434-CE75D7A87877}"/>
              </a:ext>
            </a:extLst>
          </p:cNvPr>
          <p:cNvSpPr>
            <a:spLocks noGrp="1"/>
          </p:cNvSpPr>
          <p:nvPr>
            <p:ph type="title"/>
          </p:nvPr>
        </p:nvSpPr>
        <p:spPr/>
        <p:txBody>
          <a:bodyPr>
            <a:normAutofit fontScale="90000"/>
          </a:bodyPr>
          <a:lstStyle/>
          <a:p>
            <a:r>
              <a:rPr lang="en-US" dirty="0"/>
              <a:t>Disjoint Sets</a:t>
            </a:r>
          </a:p>
        </p:txBody>
      </p:sp>
      <p:sp>
        <p:nvSpPr>
          <p:cNvPr id="3" name="Text Placeholder 2">
            <a:extLst>
              <a:ext uri="{FF2B5EF4-FFF2-40B4-BE49-F238E27FC236}">
                <a16:creationId xmlns:a16="http://schemas.microsoft.com/office/drawing/2014/main" id="{6DFDD6AD-1147-68C2-3D46-3619DC83E5BE}"/>
              </a:ext>
            </a:extLst>
          </p:cNvPr>
          <p:cNvSpPr>
            <a:spLocks noGrp="1"/>
          </p:cNvSpPr>
          <p:nvPr>
            <p:ph type="body" sz="quarter" idx="10"/>
          </p:nvPr>
        </p:nvSpPr>
        <p:spPr/>
        <p:txBody>
          <a:bodyPr/>
          <a:lstStyle/>
          <a:p>
            <a:r>
              <a:rPr lang="en-US" dirty="0"/>
              <a:t>Concept</a:t>
            </a:r>
          </a:p>
        </p:txBody>
      </p:sp>
      <p:sp>
        <p:nvSpPr>
          <p:cNvPr id="4" name="Content Placeholder 3">
            <a:extLst>
              <a:ext uri="{FF2B5EF4-FFF2-40B4-BE49-F238E27FC236}">
                <a16:creationId xmlns:a16="http://schemas.microsoft.com/office/drawing/2014/main" id="{66DCE88C-F7E4-7CF1-8B9A-2EE6F168961E}"/>
              </a:ext>
            </a:extLst>
          </p:cNvPr>
          <p:cNvSpPr>
            <a:spLocks noGrp="1"/>
          </p:cNvSpPr>
          <p:nvPr>
            <p:ph sz="quarter" idx="11"/>
          </p:nvPr>
        </p:nvSpPr>
        <p:spPr/>
        <p:txBody>
          <a:bodyPr>
            <a:normAutofit/>
          </a:bodyPr>
          <a:lstStyle/>
          <a:p>
            <a:r>
              <a:rPr lang="en-US" dirty="0"/>
              <a:t>Disjoint sets: Two sets, A and B, are disjoint if they have no element in common.</a:t>
            </a:r>
          </a:p>
          <a:p>
            <a:pPr lvl="1">
              <a:buFont typeface="Wingdings" pitchFamily="2" charset="2"/>
              <a:buChar char="Ø"/>
            </a:pPr>
            <a:r>
              <a:rPr lang="en-US" dirty="0"/>
              <a:t>A = {1, 2, 3}</a:t>
            </a:r>
          </a:p>
          <a:p>
            <a:pPr lvl="1">
              <a:buFont typeface="Wingdings" pitchFamily="2" charset="2"/>
              <a:buChar char="Ø"/>
            </a:pPr>
            <a:r>
              <a:rPr lang="en-US" dirty="0"/>
              <a:t>B = {7, 8, 9}</a:t>
            </a:r>
          </a:p>
          <a:p>
            <a:r>
              <a:rPr lang="en-US" dirty="0"/>
              <a:t>Some applications involve grouping </a:t>
            </a:r>
            <a:r>
              <a:rPr lang="en-US" i="1" dirty="0"/>
              <a:t>n</a:t>
            </a:r>
            <a:r>
              <a:rPr lang="en-US" dirty="0"/>
              <a:t> distinct elements into a collection of disjoint sets. </a:t>
            </a:r>
          </a:p>
          <a:p>
            <a:r>
              <a:rPr lang="en-US" dirty="0"/>
              <a:t>These applications often need to perform two operations in particular: </a:t>
            </a:r>
            <a:r>
              <a:rPr lang="en-US" b="1" dirty="0"/>
              <a:t>finding</a:t>
            </a:r>
            <a:r>
              <a:rPr lang="en-US" dirty="0"/>
              <a:t> the unique set that contains a given element and </a:t>
            </a:r>
            <a:r>
              <a:rPr lang="en-US" b="1" dirty="0"/>
              <a:t>uniting</a:t>
            </a:r>
            <a:r>
              <a:rPr lang="en-US" dirty="0"/>
              <a:t> two sets. </a:t>
            </a:r>
          </a:p>
          <a:p>
            <a:endParaRPr lang="en-US" dirty="0"/>
          </a:p>
        </p:txBody>
      </p:sp>
      <p:pic>
        <p:nvPicPr>
          <p:cNvPr id="6" name="Picture 5" descr="A red and blue circles&#10;&#10;Description automatically generated">
            <a:extLst>
              <a:ext uri="{FF2B5EF4-FFF2-40B4-BE49-F238E27FC236}">
                <a16:creationId xmlns:a16="http://schemas.microsoft.com/office/drawing/2014/main" id="{C7B88360-FA76-4370-C184-BCD9FD29D1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7852" y="4555159"/>
            <a:ext cx="4664148" cy="3121970"/>
          </a:xfrm>
          <a:prstGeom prst="rect">
            <a:avLst/>
          </a:prstGeom>
        </p:spPr>
      </p:pic>
    </p:spTree>
    <p:extLst>
      <p:ext uri="{BB962C8B-B14F-4D97-AF65-F5344CB8AC3E}">
        <p14:creationId xmlns:p14="http://schemas.microsoft.com/office/powerpoint/2010/main" val="303795614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BB6C3-B1EF-EF05-8434-CE75D7A87877}"/>
              </a:ext>
            </a:extLst>
          </p:cNvPr>
          <p:cNvSpPr>
            <a:spLocks noGrp="1"/>
          </p:cNvSpPr>
          <p:nvPr>
            <p:ph type="title"/>
          </p:nvPr>
        </p:nvSpPr>
        <p:spPr/>
        <p:txBody>
          <a:bodyPr>
            <a:normAutofit fontScale="90000"/>
          </a:bodyPr>
          <a:lstStyle/>
          <a:p>
            <a:r>
              <a:rPr lang="en-US" dirty="0"/>
              <a:t>Disjoint Sets</a:t>
            </a:r>
          </a:p>
        </p:txBody>
      </p:sp>
      <p:sp>
        <p:nvSpPr>
          <p:cNvPr id="3" name="Text Placeholder 2">
            <a:extLst>
              <a:ext uri="{FF2B5EF4-FFF2-40B4-BE49-F238E27FC236}">
                <a16:creationId xmlns:a16="http://schemas.microsoft.com/office/drawing/2014/main" id="{6DFDD6AD-1147-68C2-3D46-3619DC83E5BE}"/>
              </a:ext>
            </a:extLst>
          </p:cNvPr>
          <p:cNvSpPr>
            <a:spLocks noGrp="1"/>
          </p:cNvSpPr>
          <p:nvPr>
            <p:ph type="body" sz="quarter" idx="10"/>
          </p:nvPr>
        </p:nvSpPr>
        <p:spPr/>
        <p:txBody>
          <a:bodyPr/>
          <a:lstStyle/>
          <a:p>
            <a:r>
              <a:rPr lang="en-US" dirty="0"/>
              <a:t>Applications</a:t>
            </a:r>
          </a:p>
        </p:txBody>
      </p:sp>
      <p:sp>
        <p:nvSpPr>
          <p:cNvPr id="4" name="Content Placeholder 3">
            <a:extLst>
              <a:ext uri="{FF2B5EF4-FFF2-40B4-BE49-F238E27FC236}">
                <a16:creationId xmlns:a16="http://schemas.microsoft.com/office/drawing/2014/main" id="{66DCE88C-F7E4-7CF1-8B9A-2EE6F168961E}"/>
              </a:ext>
            </a:extLst>
          </p:cNvPr>
          <p:cNvSpPr>
            <a:spLocks noGrp="1"/>
          </p:cNvSpPr>
          <p:nvPr>
            <p:ph sz="quarter" idx="11"/>
          </p:nvPr>
        </p:nvSpPr>
        <p:spPr>
          <a:xfrm>
            <a:off x="2167376" y="10454609"/>
            <a:ext cx="19309300" cy="1649711"/>
          </a:xfrm>
        </p:spPr>
        <p:txBody>
          <a:bodyPr>
            <a:normAutofit/>
          </a:bodyPr>
          <a:lstStyle/>
          <a:p>
            <a:pPr marL="0" indent="0" algn="ctr">
              <a:buNone/>
            </a:pPr>
            <a:r>
              <a:rPr lang="en-US" dirty="0"/>
              <a:t>Disjoint set can be used to know whether if you are connected in any way to another person in social media.</a:t>
            </a:r>
          </a:p>
        </p:txBody>
      </p:sp>
      <p:pic>
        <p:nvPicPr>
          <p:cNvPr id="1028" name="Picture 4" descr="Social Media Statistics, Fun Facts, Popular Websites - Market.us">
            <a:extLst>
              <a:ext uri="{FF2B5EF4-FFF2-40B4-BE49-F238E27FC236}">
                <a16:creationId xmlns:a16="http://schemas.microsoft.com/office/drawing/2014/main" id="{03515772-A950-DBA8-A084-04A5A2F84E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7376" y="3260663"/>
            <a:ext cx="19309299" cy="6896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09492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BB6C3-B1EF-EF05-8434-CE75D7A87877}"/>
              </a:ext>
            </a:extLst>
          </p:cNvPr>
          <p:cNvSpPr>
            <a:spLocks noGrp="1"/>
          </p:cNvSpPr>
          <p:nvPr>
            <p:ph type="title"/>
          </p:nvPr>
        </p:nvSpPr>
        <p:spPr/>
        <p:txBody>
          <a:bodyPr>
            <a:normAutofit fontScale="90000"/>
          </a:bodyPr>
          <a:lstStyle/>
          <a:p>
            <a:r>
              <a:rPr lang="en-US" dirty="0"/>
              <a:t>Disjoint Sets</a:t>
            </a:r>
          </a:p>
        </p:txBody>
      </p:sp>
      <p:sp>
        <p:nvSpPr>
          <p:cNvPr id="3" name="Text Placeholder 2">
            <a:extLst>
              <a:ext uri="{FF2B5EF4-FFF2-40B4-BE49-F238E27FC236}">
                <a16:creationId xmlns:a16="http://schemas.microsoft.com/office/drawing/2014/main" id="{6DFDD6AD-1147-68C2-3D46-3619DC83E5BE}"/>
              </a:ext>
            </a:extLst>
          </p:cNvPr>
          <p:cNvSpPr>
            <a:spLocks noGrp="1"/>
          </p:cNvSpPr>
          <p:nvPr>
            <p:ph type="body" sz="quarter" idx="10"/>
          </p:nvPr>
        </p:nvSpPr>
        <p:spPr/>
        <p:txBody>
          <a:bodyPr/>
          <a:lstStyle/>
          <a:p>
            <a:r>
              <a:rPr lang="en-US" dirty="0"/>
              <a:t>Applications</a:t>
            </a:r>
          </a:p>
        </p:txBody>
      </p:sp>
      <p:sp>
        <p:nvSpPr>
          <p:cNvPr id="4" name="Content Placeholder 3">
            <a:extLst>
              <a:ext uri="{FF2B5EF4-FFF2-40B4-BE49-F238E27FC236}">
                <a16:creationId xmlns:a16="http://schemas.microsoft.com/office/drawing/2014/main" id="{66DCE88C-F7E4-7CF1-8B9A-2EE6F168961E}"/>
              </a:ext>
            </a:extLst>
          </p:cNvPr>
          <p:cNvSpPr>
            <a:spLocks noGrp="1"/>
          </p:cNvSpPr>
          <p:nvPr>
            <p:ph sz="quarter" idx="11"/>
          </p:nvPr>
        </p:nvSpPr>
        <p:spPr>
          <a:xfrm>
            <a:off x="2167376" y="10454609"/>
            <a:ext cx="19309300" cy="1649711"/>
          </a:xfrm>
        </p:spPr>
        <p:txBody>
          <a:bodyPr>
            <a:normAutofit/>
          </a:bodyPr>
          <a:lstStyle/>
          <a:p>
            <a:pPr marL="0" indent="0" algn="ctr">
              <a:buNone/>
            </a:pPr>
            <a:r>
              <a:rPr lang="en-US" dirty="0"/>
              <a:t>Disjoint set can also be used to find the shortest way to connect all the city in an island (MST).</a:t>
            </a:r>
          </a:p>
        </p:txBody>
      </p:sp>
      <p:pic>
        <p:nvPicPr>
          <p:cNvPr id="2050" name="Picture 2" descr="Geo-MST: A geographical minimum spanning tree plugin for QGIS -  ScienceDirect">
            <a:extLst>
              <a:ext uri="{FF2B5EF4-FFF2-40B4-BE49-F238E27FC236}">
                <a16:creationId xmlns:a16="http://schemas.microsoft.com/office/drawing/2014/main" id="{CB204BE4-80AD-7FAC-4E39-FF7CAEA24A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8618" y="3260663"/>
            <a:ext cx="14206764" cy="6925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70676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6314C-E65E-7FEF-F3DE-A7B24D82271F}"/>
              </a:ext>
            </a:extLst>
          </p:cNvPr>
          <p:cNvSpPr>
            <a:spLocks noGrp="1"/>
          </p:cNvSpPr>
          <p:nvPr>
            <p:ph type="title"/>
          </p:nvPr>
        </p:nvSpPr>
        <p:spPr/>
        <p:txBody>
          <a:bodyPr>
            <a:normAutofit fontScale="90000"/>
          </a:bodyPr>
          <a:lstStyle/>
          <a:p>
            <a:r>
              <a:rPr lang="en-US" dirty="0"/>
              <a:t>Disjoint sets</a:t>
            </a:r>
          </a:p>
        </p:txBody>
      </p:sp>
      <p:sp>
        <p:nvSpPr>
          <p:cNvPr id="3" name="Text Placeholder 2">
            <a:extLst>
              <a:ext uri="{FF2B5EF4-FFF2-40B4-BE49-F238E27FC236}">
                <a16:creationId xmlns:a16="http://schemas.microsoft.com/office/drawing/2014/main" id="{26127578-F054-D711-B851-A40A24460DB1}"/>
              </a:ext>
            </a:extLst>
          </p:cNvPr>
          <p:cNvSpPr>
            <a:spLocks noGrp="1"/>
          </p:cNvSpPr>
          <p:nvPr>
            <p:ph type="body" sz="quarter" idx="10"/>
          </p:nvPr>
        </p:nvSpPr>
        <p:spPr/>
        <p:txBody>
          <a:bodyPr/>
          <a:lstStyle/>
          <a:p>
            <a:r>
              <a:rPr lang="en-US" dirty="0"/>
              <a:t>Data Structures Concept</a:t>
            </a:r>
          </a:p>
        </p:txBody>
      </p:sp>
      <p:sp>
        <p:nvSpPr>
          <p:cNvPr id="4" name="Content Placeholder 3">
            <a:extLst>
              <a:ext uri="{FF2B5EF4-FFF2-40B4-BE49-F238E27FC236}">
                <a16:creationId xmlns:a16="http://schemas.microsoft.com/office/drawing/2014/main" id="{AC571649-90C5-7389-CC72-90C5AFACE54D}"/>
              </a:ext>
            </a:extLst>
          </p:cNvPr>
          <p:cNvSpPr>
            <a:spLocks noGrp="1"/>
          </p:cNvSpPr>
          <p:nvPr>
            <p:ph sz="quarter" idx="11"/>
          </p:nvPr>
        </p:nvSpPr>
        <p:spPr/>
        <p:txBody>
          <a:bodyPr>
            <a:normAutofit/>
          </a:bodyPr>
          <a:lstStyle/>
          <a:p>
            <a:r>
              <a:rPr lang="en-US" dirty="0"/>
              <a:t>A disjoint set data structure maintains a collection of disjoint dynamic sets.</a:t>
            </a:r>
          </a:p>
          <a:p>
            <a:pPr lvl="1">
              <a:buFont typeface="Wingdings" pitchFamily="2" charset="2"/>
              <a:buChar char="Ø"/>
            </a:pPr>
            <a:r>
              <a:rPr lang="en-US" dirty="0"/>
              <a:t>S = {S</a:t>
            </a:r>
            <a:r>
              <a:rPr lang="en-US" sz="2800" dirty="0"/>
              <a:t>1</a:t>
            </a:r>
            <a:r>
              <a:rPr lang="en-US" dirty="0"/>
              <a:t>, S</a:t>
            </a:r>
            <a:r>
              <a:rPr lang="en-US" sz="2800" dirty="0"/>
              <a:t>2</a:t>
            </a:r>
            <a:r>
              <a:rPr lang="en-US" dirty="0"/>
              <a:t>, …, </a:t>
            </a:r>
            <a:r>
              <a:rPr lang="en-US" dirty="0" err="1"/>
              <a:t>S</a:t>
            </a:r>
            <a:r>
              <a:rPr lang="en-US" sz="2800" dirty="0" err="1"/>
              <a:t>k</a:t>
            </a:r>
            <a:r>
              <a:rPr lang="en-US" dirty="0"/>
              <a:t>}</a:t>
            </a:r>
          </a:p>
          <a:p>
            <a:pPr lvl="2">
              <a:buFont typeface="Courier New" panose="02070309020205020404" pitchFamily="49" charset="0"/>
              <a:buChar char="o"/>
            </a:pPr>
            <a:r>
              <a:rPr lang="en-US" dirty="0"/>
              <a:t>S</a:t>
            </a:r>
            <a:r>
              <a:rPr lang="en-US" sz="2800" dirty="0"/>
              <a:t>1</a:t>
            </a:r>
            <a:r>
              <a:rPr lang="en-US" dirty="0"/>
              <a:t> = {1, 2, 3}</a:t>
            </a:r>
          </a:p>
          <a:p>
            <a:pPr lvl="2">
              <a:buFont typeface="Courier New" panose="02070309020205020404" pitchFamily="49" charset="0"/>
              <a:buChar char="o"/>
            </a:pPr>
            <a:r>
              <a:rPr lang="en-US" dirty="0"/>
              <a:t>S</a:t>
            </a:r>
            <a:r>
              <a:rPr lang="en-US" sz="2800" dirty="0"/>
              <a:t>2</a:t>
            </a:r>
            <a:r>
              <a:rPr lang="en-US" dirty="0"/>
              <a:t> = {5, 6}</a:t>
            </a:r>
          </a:p>
          <a:p>
            <a:pPr lvl="2">
              <a:buFont typeface="Courier New" panose="02070309020205020404" pitchFamily="49" charset="0"/>
              <a:buChar char="o"/>
            </a:pPr>
            <a:r>
              <a:rPr lang="en-US" dirty="0"/>
              <a:t>…</a:t>
            </a:r>
          </a:p>
          <a:p>
            <a:pPr lvl="2">
              <a:buFont typeface="Courier New" panose="02070309020205020404" pitchFamily="49" charset="0"/>
              <a:buChar char="o"/>
            </a:pPr>
            <a:r>
              <a:rPr lang="en-US" dirty="0" err="1"/>
              <a:t>S</a:t>
            </a:r>
            <a:r>
              <a:rPr lang="en-US" sz="2800" dirty="0" err="1"/>
              <a:t>k</a:t>
            </a:r>
            <a:r>
              <a:rPr lang="en-US" dirty="0"/>
              <a:t> = {88, 89}</a:t>
            </a:r>
          </a:p>
        </p:txBody>
      </p:sp>
    </p:spTree>
    <p:extLst>
      <p:ext uri="{BB962C8B-B14F-4D97-AF65-F5344CB8AC3E}">
        <p14:creationId xmlns:p14="http://schemas.microsoft.com/office/powerpoint/2010/main" val="358359216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6314C-E65E-7FEF-F3DE-A7B24D82271F}"/>
              </a:ext>
            </a:extLst>
          </p:cNvPr>
          <p:cNvSpPr>
            <a:spLocks noGrp="1"/>
          </p:cNvSpPr>
          <p:nvPr>
            <p:ph type="title"/>
          </p:nvPr>
        </p:nvSpPr>
        <p:spPr/>
        <p:txBody>
          <a:bodyPr>
            <a:normAutofit fontScale="90000"/>
          </a:bodyPr>
          <a:lstStyle/>
          <a:p>
            <a:r>
              <a:rPr lang="en-US" dirty="0"/>
              <a:t>Disjoint sets</a:t>
            </a:r>
          </a:p>
        </p:txBody>
      </p:sp>
      <p:sp>
        <p:nvSpPr>
          <p:cNvPr id="3" name="Text Placeholder 2">
            <a:extLst>
              <a:ext uri="{FF2B5EF4-FFF2-40B4-BE49-F238E27FC236}">
                <a16:creationId xmlns:a16="http://schemas.microsoft.com/office/drawing/2014/main" id="{26127578-F054-D711-B851-A40A24460DB1}"/>
              </a:ext>
            </a:extLst>
          </p:cNvPr>
          <p:cNvSpPr>
            <a:spLocks noGrp="1"/>
          </p:cNvSpPr>
          <p:nvPr>
            <p:ph type="body" sz="quarter" idx="10"/>
          </p:nvPr>
        </p:nvSpPr>
        <p:spPr/>
        <p:txBody>
          <a:bodyPr/>
          <a:lstStyle/>
          <a:p>
            <a:r>
              <a:rPr lang="en-US" dirty="0"/>
              <a:t>Data Structures Concept</a:t>
            </a:r>
          </a:p>
        </p:txBody>
      </p:sp>
      <p:sp>
        <p:nvSpPr>
          <p:cNvPr id="4" name="Content Placeholder 3">
            <a:extLst>
              <a:ext uri="{FF2B5EF4-FFF2-40B4-BE49-F238E27FC236}">
                <a16:creationId xmlns:a16="http://schemas.microsoft.com/office/drawing/2014/main" id="{AC571649-90C5-7389-CC72-90C5AFACE54D}"/>
              </a:ext>
            </a:extLst>
          </p:cNvPr>
          <p:cNvSpPr>
            <a:spLocks noGrp="1"/>
          </p:cNvSpPr>
          <p:nvPr>
            <p:ph sz="quarter" idx="11"/>
          </p:nvPr>
        </p:nvSpPr>
        <p:spPr/>
        <p:txBody>
          <a:bodyPr>
            <a:normAutofit/>
          </a:bodyPr>
          <a:lstStyle/>
          <a:p>
            <a:r>
              <a:rPr lang="en-US" dirty="0"/>
              <a:t>Each set is identified by a representative, a member of the set.</a:t>
            </a:r>
          </a:p>
          <a:p>
            <a:pPr lvl="1">
              <a:buFont typeface="Wingdings" pitchFamily="2" charset="2"/>
              <a:buChar char="Ø"/>
            </a:pPr>
            <a:r>
              <a:rPr lang="en-US" dirty="0"/>
              <a:t>Doesn’t matter which member is used as the representative.</a:t>
            </a:r>
          </a:p>
          <a:p>
            <a:pPr lvl="1">
              <a:buFont typeface="Wingdings" pitchFamily="2" charset="2"/>
              <a:buChar char="Ø"/>
            </a:pPr>
            <a:r>
              <a:rPr lang="en-US" dirty="0"/>
              <a:t>If we request the representative member twice without modifying the set between requests, we should </a:t>
            </a:r>
            <a:r>
              <a:rPr lang="en-US" b="1" dirty="0"/>
              <a:t>get the same member</a:t>
            </a:r>
            <a:r>
              <a:rPr lang="en-US" dirty="0"/>
              <a:t>.</a:t>
            </a:r>
          </a:p>
          <a:p>
            <a:pPr lvl="1">
              <a:buFont typeface="Wingdings" pitchFamily="2" charset="2"/>
              <a:buChar char="Ø"/>
            </a:pPr>
            <a:r>
              <a:rPr lang="en-US" dirty="0"/>
              <a:t>We can specify a rule, or we can use the smallest member as the representative.</a:t>
            </a:r>
          </a:p>
          <a:p>
            <a:pPr lvl="2">
              <a:buFont typeface="Courier New" panose="02070309020205020404" pitchFamily="49" charset="0"/>
              <a:buChar char="o"/>
            </a:pPr>
            <a:r>
              <a:rPr lang="en-US" dirty="0"/>
              <a:t>S</a:t>
            </a:r>
            <a:r>
              <a:rPr lang="en-US" sz="2800" dirty="0"/>
              <a:t>1</a:t>
            </a:r>
            <a:r>
              <a:rPr lang="en-US" dirty="0"/>
              <a:t> = {1, 2, 3}	Representative of S</a:t>
            </a:r>
            <a:r>
              <a:rPr lang="en-US" sz="2800" dirty="0"/>
              <a:t>1</a:t>
            </a:r>
            <a:r>
              <a:rPr lang="en-US" dirty="0"/>
              <a:t> may be 1.</a:t>
            </a:r>
          </a:p>
          <a:p>
            <a:pPr lvl="2">
              <a:buFont typeface="Courier New" panose="02070309020205020404" pitchFamily="49" charset="0"/>
              <a:buChar char="o"/>
            </a:pPr>
            <a:r>
              <a:rPr lang="en-US" dirty="0"/>
              <a:t>S</a:t>
            </a:r>
            <a:r>
              <a:rPr lang="en-US" sz="2800" dirty="0"/>
              <a:t>2</a:t>
            </a:r>
            <a:r>
              <a:rPr lang="en-US" dirty="0"/>
              <a:t> = {5, 6}		Representative of S</a:t>
            </a:r>
            <a:r>
              <a:rPr lang="en-US" sz="2800" dirty="0"/>
              <a:t>2</a:t>
            </a:r>
            <a:r>
              <a:rPr lang="en-US" dirty="0"/>
              <a:t> may be 5.</a:t>
            </a:r>
          </a:p>
        </p:txBody>
      </p:sp>
    </p:spTree>
    <p:extLst>
      <p:ext uri="{BB962C8B-B14F-4D97-AF65-F5344CB8AC3E}">
        <p14:creationId xmlns:p14="http://schemas.microsoft.com/office/powerpoint/2010/main" val="4095346810"/>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Custom 1">
      <a:majorFont>
        <a:latin typeface="Open Sans"/>
        <a:ea typeface=""/>
        <a:cs typeface=""/>
      </a:majorFont>
      <a:minorFont>
        <a:latin typeface="Open Sans"/>
        <a:ea typeface=""/>
        <a:cs typefac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BINUS Learning Object Slide Template 2023  -  Read-Only" id="{0B9ADDDE-C7FD-42D8-83B7-6621693F3C5D}" vid="{472DF894-1FEC-4319-A5F3-1F8BDBEC1F3D}"/>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21_BasicWhite</Template>
  <TotalTime>34535</TotalTime>
  <Words>2208</Words>
  <Application>Microsoft Macintosh PowerPoint</Application>
  <PresentationFormat>Custom</PresentationFormat>
  <Paragraphs>383</Paragraphs>
  <Slides>35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Open Sans</vt:lpstr>
      <vt:lpstr>OCRB</vt:lpstr>
      <vt:lpstr>Arial</vt:lpstr>
      <vt:lpstr>Consolas</vt:lpstr>
      <vt:lpstr>Open Sans Light</vt:lpstr>
      <vt:lpstr>Open Sans ExtraBold</vt:lpstr>
      <vt:lpstr>Wingdings</vt:lpstr>
      <vt:lpstr>Open Sans Semibold</vt:lpstr>
      <vt:lpstr>Courier New</vt:lpstr>
      <vt:lpstr>21_BasicWhite</vt:lpstr>
      <vt:lpstr>Disjoint Set</vt:lpstr>
      <vt:lpstr>Learning Outcome</vt:lpstr>
      <vt:lpstr>Subtopics</vt:lpstr>
      <vt:lpstr>Set</vt:lpstr>
      <vt:lpstr>Disjoint Sets</vt:lpstr>
      <vt:lpstr>Disjoint Sets</vt:lpstr>
      <vt:lpstr>Disjoint Sets</vt:lpstr>
      <vt:lpstr>Disjoint sets</vt:lpstr>
      <vt:lpstr>Disjoint sets</vt:lpstr>
      <vt:lpstr>Disjoint sets Operations</vt:lpstr>
      <vt:lpstr>Disjoint sets Operations</vt:lpstr>
      <vt:lpstr>Disjoint sets Operations</vt:lpstr>
      <vt:lpstr>Disjoint-set forest</vt:lpstr>
      <vt:lpstr>Disjoint-set forest</vt:lpstr>
      <vt:lpstr>Disjoint-set forest</vt:lpstr>
      <vt:lpstr>Disjoint-set forest</vt:lpstr>
      <vt:lpstr>Disjoint-set forest</vt:lpstr>
      <vt:lpstr>Disjoint-set forest</vt:lpstr>
      <vt:lpstr>Disjoint-set forest</vt:lpstr>
      <vt:lpstr>Disjoint-set forest</vt:lpstr>
      <vt:lpstr>Disjoint-set forest</vt:lpstr>
      <vt:lpstr>Disjoint-set forest</vt:lpstr>
      <vt:lpstr>Disjoint-set forest</vt:lpstr>
      <vt:lpstr>UNION by rank</vt:lpstr>
      <vt:lpstr>UNION by rank</vt:lpstr>
      <vt:lpstr>Union by rank</vt:lpstr>
      <vt:lpstr>Union by rank</vt:lpstr>
      <vt:lpstr>Union by rank</vt:lpstr>
      <vt:lpstr>Union by rank</vt:lpstr>
      <vt:lpstr>Path compression</vt:lpstr>
      <vt:lpstr>Path compression</vt:lpstr>
      <vt:lpstr>Path compression</vt:lpstr>
      <vt:lpstr>Path compression</vt:lpstr>
      <vt:lpstr>Path compression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HENRY LUCKY</dc:creator>
  <cp:lastModifiedBy>HENRY LUCKY</cp:lastModifiedBy>
  <cp:revision>16</cp:revision>
  <dcterms:created xsi:type="dcterms:W3CDTF">2023-11-17T02:51:40Z</dcterms:created>
  <dcterms:modified xsi:type="dcterms:W3CDTF">2024-01-10T12:37:38Z</dcterms:modified>
</cp:coreProperties>
</file>